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8543A-15F1-4E12-89F9-A3844A3BF0B8}" type="datetimeFigureOut">
              <a:rPr lang="en-US" smtClean="0"/>
              <a:pPr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kingdom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仆当颂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2880320" cy="578495"/>
          </a:xfrm>
        </p:spPr>
        <p:txBody>
          <a:bodyPr>
            <a:noAutofit/>
          </a:bodyPr>
          <a:lstStyle/>
          <a:p>
            <a:r>
              <a:rPr lang="ko-KR" altLang="en-US" sz="4000" b="1" dirty="0" smtClean="0"/>
              <a:t>神仆当颂主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6192688" cy="432048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属主众仆人，主恩当述说，处处要宣扬救主奇妙名；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救主国度荣耀，祂统治万民，耶稣得胜圣名，配受人颂称。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神高天统治，大能施拯救，又常在人间，活在信徒中；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会众同声欢唱，庆贺主得胜，称颂君王耶稣，救赎大功成。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救赎的宏恩，归与至高神，让我众扬声，荣耀圣子名；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赞美救主耶稣，天使歌不停，羔羊面前俯伏，叩拜至虔诚。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我们当敬拜，主配受尊崇，智慧与权柄，皆归主圣名；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与众天使赞美主的大权能，感谢无穷大爱，歌声永不停。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神仆当颂主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Manos, Padre</dc:title>
  <dc:creator>mary</dc:creator>
  <cp:lastModifiedBy>mary</cp:lastModifiedBy>
  <cp:revision>5</cp:revision>
  <dcterms:created xsi:type="dcterms:W3CDTF">2019-10-18T14:38:25Z</dcterms:created>
  <dcterms:modified xsi:type="dcterms:W3CDTF">2019-10-19T16:26:19Z</dcterms:modified>
</cp:coreProperties>
</file>