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79" d="100"/>
          <a:sy n="79" d="100"/>
        </p:scale>
        <p:origin x="-1421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78A5-1638-4ABC-811F-CB2C6FED383B}" type="datetimeFigureOut">
              <a:rPr lang="en-US" smtClean="0"/>
              <a:pPr/>
              <a:t>10/10/2019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1AC5-E5A8-4B58-88D0-59D76E2812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78A5-1638-4ABC-811F-CB2C6FED383B}" type="datetimeFigureOut">
              <a:rPr lang="en-US" smtClean="0"/>
              <a:pPr/>
              <a:t>10/10/2019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1AC5-E5A8-4B58-88D0-59D76E2812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78A5-1638-4ABC-811F-CB2C6FED383B}" type="datetimeFigureOut">
              <a:rPr lang="en-US" smtClean="0"/>
              <a:pPr/>
              <a:t>10/10/2019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1AC5-E5A8-4B58-88D0-59D76E2812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78A5-1638-4ABC-811F-CB2C6FED383B}" type="datetimeFigureOut">
              <a:rPr lang="en-US" smtClean="0"/>
              <a:pPr/>
              <a:t>10/10/2019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1AC5-E5A8-4B58-88D0-59D76E2812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78A5-1638-4ABC-811F-CB2C6FED383B}" type="datetimeFigureOut">
              <a:rPr lang="en-US" smtClean="0"/>
              <a:pPr/>
              <a:t>10/10/2019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1AC5-E5A8-4B58-88D0-59D76E2812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78A5-1638-4ABC-811F-CB2C6FED383B}" type="datetimeFigureOut">
              <a:rPr lang="en-US" smtClean="0"/>
              <a:pPr/>
              <a:t>10/10/2019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1AC5-E5A8-4B58-88D0-59D76E2812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78A5-1638-4ABC-811F-CB2C6FED383B}" type="datetimeFigureOut">
              <a:rPr lang="en-US" smtClean="0"/>
              <a:pPr/>
              <a:t>10/10/2019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1AC5-E5A8-4B58-88D0-59D76E2812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78A5-1638-4ABC-811F-CB2C6FED383B}" type="datetimeFigureOut">
              <a:rPr lang="en-US" smtClean="0"/>
              <a:pPr/>
              <a:t>10/10/2019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1AC5-E5A8-4B58-88D0-59D76E2812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78A5-1638-4ABC-811F-CB2C6FED383B}" type="datetimeFigureOut">
              <a:rPr lang="en-US" smtClean="0"/>
              <a:pPr/>
              <a:t>10/10/2019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1AC5-E5A8-4B58-88D0-59D76E2812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78A5-1638-4ABC-811F-CB2C6FED383B}" type="datetimeFigureOut">
              <a:rPr lang="en-US" smtClean="0"/>
              <a:pPr/>
              <a:t>10/10/2019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1AC5-E5A8-4B58-88D0-59D76E2812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78A5-1638-4ABC-811F-CB2C6FED383B}" type="datetimeFigureOut">
              <a:rPr lang="en-US" smtClean="0"/>
              <a:pPr/>
              <a:t>10/10/2019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1AC5-E5A8-4B58-88D0-59D76E2812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4C78A5-1638-4ABC-811F-CB2C6FED383B}" type="datetimeFigureOut">
              <a:rPr lang="en-US" smtClean="0"/>
              <a:pPr/>
              <a:t>10/10/2019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D11AC5-E5A8-4B58-88D0-59D76E28129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Mighty Fortress Is Our God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神はわがやぐ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0"/>
            <a:ext cx="3744416" cy="548679"/>
          </a:xfrm>
        </p:spPr>
        <p:txBody>
          <a:bodyPr>
            <a:normAutofit fontScale="90000"/>
          </a:bodyPr>
          <a:lstStyle/>
          <a:p>
            <a:r>
              <a:rPr lang="ja-JP" altLang="en-US" b="1" smtClean="0"/>
              <a:t>神はわがやぐら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764704"/>
            <a:ext cx="4176464" cy="5616624"/>
          </a:xfrm>
        </p:spPr>
        <p:txBody>
          <a:bodyPr>
            <a:noAutofit/>
          </a:bodyPr>
          <a:lstStyle/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神は我が櫓（やぐら）　 わが強き盾</a:t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苦しめる時の 近き助けぞ</a:t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己（おの）が力 　己（おの）が知恵を</a:t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頼みとせる 　陰府の長（おさ）も</a:t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など恐るべきるべき</a:t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いかに強くとも 　いかでか頼まん</a:t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やがては朽つべき　 人の力を</a:t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われと共に 　戦い給う</a:t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イエスきみこそ　 万軍の主なる</a:t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天津（あまつ）おお神</a:t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悪魔世に満ちて 　よし威（おど）すとも</a:t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神のまことこそ 　わが内にあれ</a:t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陰府の長（おさ）よ 　吼え猛りて</a:t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迫りくとも 　主の裁きは</a:t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汝が上にあり</a:t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暗きの力の 　よし防ぐとも</a:t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主の御言葉こそ　 進みに進め</a:t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我が命（いのち）も　 わが宝も</a:t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取らば取りね 　神の国は</a:t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なお我にあり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17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神はわがやぐら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神はわがやぐら</dc:title>
  <dc:creator>mary</dc:creator>
  <cp:lastModifiedBy>mary</cp:lastModifiedBy>
  <cp:revision>10</cp:revision>
  <dcterms:created xsi:type="dcterms:W3CDTF">2019-10-07T14:21:01Z</dcterms:created>
  <dcterms:modified xsi:type="dcterms:W3CDTF">2019-10-10T17:53:12Z</dcterms:modified>
</cp:coreProperties>
</file>