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9D7DF-C74B-45E9-B1F2-BF5FCC358DFE}" type="datetimeFigureOut">
              <a:rPr lang="en-US" smtClean="0"/>
              <a:pPr/>
              <a:t>10/4/2019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E74B6-982D-4760-A1A8-045E123256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有平安在我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384376" cy="5760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有平安在我心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3960440" cy="5184576"/>
          </a:xfrm>
        </p:spPr>
        <p:txBody>
          <a:bodyPr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有平安在我心   非世界所能赐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无人能够夺这平安   虽试炼与艰难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有如愁云环绕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这平安却永在我心间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永远在我心里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 耶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稣属我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 永远在我心里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 无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上快乐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 主总不把我撇弃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 慈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声对我说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 我总不离开你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  耶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稣属我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当这甜美平安   充满在我心中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宛似普世向主欢颂   黑暗顿成光明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愁苦顿失影踪   万福主耶稣何等光荣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主赐我这珍宝 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藏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在我心殿中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在世寄居平安融融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将来荣耀大日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主必再来接我   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回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到天上荣美父家中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185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有平安在我心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有平安在我心</dc:title>
  <dc:creator>mary</dc:creator>
  <cp:lastModifiedBy>mary</cp:lastModifiedBy>
  <cp:revision>6</cp:revision>
  <dcterms:created xsi:type="dcterms:W3CDTF">2019-10-03T20:34:04Z</dcterms:created>
  <dcterms:modified xsi:type="dcterms:W3CDTF">2019-10-05T02:01:35Z</dcterms:modified>
</cp:coreProperties>
</file>