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8727-BD74-4D54-9253-21B9ECDF823E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BC45-549A-428D-A4E5-1F0CBF47E6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靈讚美天上君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20480" cy="5486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我靈讚美天上君王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4968552" cy="4248472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靈讚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美天上君王，俯伏主前獻心香；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既蒙赦免、醫治、救拯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應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當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永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遠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樂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頌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揚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讚美讚美讚美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！ 讚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美高聲讚美永生王。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讚美上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主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廣施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洪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恩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曾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救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先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民免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沉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淪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；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主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不變更無分古今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不輕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責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罰多憐憫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：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讚美讚美讚美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！ 讚美我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主誠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信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可等深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。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如慈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父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憐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恤眷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願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罢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軟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弱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深體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諒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    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常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以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慈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手扶持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佑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護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，救我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離敵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羅網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；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讚美讚美讚美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！ 讚美主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愛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廣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闊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如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海洋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我靈讚美天上君王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我靈讚美天上君王</dc:title>
  <dc:creator>mary</dc:creator>
  <cp:lastModifiedBy>mary</cp:lastModifiedBy>
  <cp:revision>24</cp:revision>
  <dcterms:created xsi:type="dcterms:W3CDTF">2019-10-14T19:09:53Z</dcterms:created>
  <dcterms:modified xsi:type="dcterms:W3CDTF">2019-10-16T14:47:00Z</dcterms:modified>
</cp:coreProperties>
</file>