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EE0C-92DB-4B2C-853D-C1A74AA15CB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F07A-0E18-4719-9D41-24A7FAACB1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EE0C-92DB-4B2C-853D-C1A74AA15CB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F07A-0E18-4719-9D41-24A7FAACB1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EE0C-92DB-4B2C-853D-C1A74AA15CB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F07A-0E18-4719-9D41-24A7FAACB1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EE0C-92DB-4B2C-853D-C1A74AA15CB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F07A-0E18-4719-9D41-24A7FAACB1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EE0C-92DB-4B2C-853D-C1A74AA15CB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F07A-0E18-4719-9D41-24A7FAACB1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EE0C-92DB-4B2C-853D-C1A74AA15CB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F07A-0E18-4719-9D41-24A7FAACB1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EE0C-92DB-4B2C-853D-C1A74AA15CB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F07A-0E18-4719-9D41-24A7FAACB1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EE0C-92DB-4B2C-853D-C1A74AA15CB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F07A-0E18-4719-9D41-24A7FAACB1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EE0C-92DB-4B2C-853D-C1A74AA15CB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F07A-0E18-4719-9D41-24A7FAACB1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EE0C-92DB-4B2C-853D-C1A74AA15CB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F07A-0E18-4719-9D41-24A7FAACB1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EE0C-92DB-4B2C-853D-C1A74AA15CB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F07A-0E18-4719-9D41-24A7FAACB1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1EE0C-92DB-4B2C-853D-C1A74AA15CB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4F07A-0E18-4719-9D41-24A7FAACB17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un of my soul, Thou Savior dear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灵之光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88640"/>
            <a:ext cx="3024336" cy="43447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我灵之光歌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1800" y="764704"/>
            <a:ext cx="2448272" cy="568863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亲爱之主 我灵之光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与主相偕 心常不夜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世务如云 莫掩我心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容我与主永恒相接</a:t>
            </a:r>
          </a:p>
          <a:p>
            <a:pPr algn="l"/>
            <a:endParaRPr lang="zh-CN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当我疲倦 睡眼朦胧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安眠未熟 心境尚聪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但愿最后一息思量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永远温柔 卧主怀中</a:t>
            </a:r>
          </a:p>
          <a:p>
            <a:pPr algn="l"/>
            <a:endParaRPr lang="zh-CN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贫乏之家 求主施赈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求主看护病痛之人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求使今夜普世愁人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能若婴孩酣睡安宁</a:t>
            </a:r>
          </a:p>
          <a:p>
            <a:pPr algn="l"/>
            <a:endParaRPr lang="zh-CN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当我醒时 再求施恩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助我进行尘世路程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行到前途 爱深如海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与主永偕 相契忘形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阿们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131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我灵之光歌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我灵之光</dc:title>
  <dc:creator>mary</dc:creator>
  <cp:lastModifiedBy>mary</cp:lastModifiedBy>
  <cp:revision>7</cp:revision>
  <dcterms:created xsi:type="dcterms:W3CDTF">2019-10-18T15:48:52Z</dcterms:created>
  <dcterms:modified xsi:type="dcterms:W3CDTF">2019-10-18T17:34:55Z</dcterms:modified>
</cp:coreProperties>
</file>