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69521-4F66-4F59-B456-986528950137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E593C-9413-4A25-A348-24B4889CB5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69521-4F66-4F59-B456-986528950137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E593C-9413-4A25-A348-24B4889CB5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69521-4F66-4F59-B456-986528950137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E593C-9413-4A25-A348-24B4889CB5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69521-4F66-4F59-B456-986528950137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E593C-9413-4A25-A348-24B4889CB5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69521-4F66-4F59-B456-986528950137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E593C-9413-4A25-A348-24B4889CB5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69521-4F66-4F59-B456-986528950137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E593C-9413-4A25-A348-24B4889CB5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69521-4F66-4F59-B456-986528950137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E593C-9413-4A25-A348-24B4889CB5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69521-4F66-4F59-B456-986528950137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E593C-9413-4A25-A348-24B4889CB5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69521-4F66-4F59-B456-986528950137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E593C-9413-4A25-A348-24B4889CB5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69521-4F66-4F59-B456-986528950137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E593C-9413-4A25-A348-24B4889CB5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69521-4F66-4F59-B456-986528950137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E593C-9413-4A25-A348-24B4889CB5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69521-4F66-4F59-B456-986528950137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AE593C-9413-4A25-A348-24B4889CB52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기뻐하며 경배하세 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快乐崇拜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7864" y="188640"/>
            <a:ext cx="2520280" cy="578495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快乐崇拜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980728"/>
            <a:ext cx="8640960" cy="5112568"/>
          </a:xfrm>
        </p:spPr>
        <p:txBody>
          <a:bodyPr>
            <a:noAutofit/>
          </a:bodyPr>
          <a:lstStyle/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快乐快乐，我们崇拜，荣耀慈爱大主宰。心灵开启，在主面前，如同花朵向日开；</a:t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愁雾疑云，罪恶忧惊，恳求救主尽除清，万福之源，永乐之主，求赐光明满我灵。 </a:t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C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C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环绕主座，万物同欢，天地反映主荣光，天使星宿，绕主歌唱，不住崇拜永颂扬；</a:t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四野森林，低谷高山，青翠草原及海洋，清歌小鸟，轻注流泉，唤醒我们同欢唱。 </a:t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C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C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主愿给与，主喜赦罪，永受祝颂永施恩，主是生活，喜乐源头，赐人安息海般深；</a:t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神是父亲，基督是兄，爱中生活皆主民，求教我们，相爱相亲，同享神圣大欢欣。 </a:t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endParaRPr lang="en-US" altLang="zh-C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CN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晨星引起，伟大歌声，普世万民都响应，天父慈爱，统治我们，弟兄友爱系人群；</a:t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一同前进，歌唱不停，忠勇争战胜利军，欢欣乐曲，导向光明，同唱凯歌庆永生。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37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快乐崇拜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快乐崇拜</dc:title>
  <dc:creator>mary</dc:creator>
  <cp:lastModifiedBy>mary</cp:lastModifiedBy>
  <cp:revision>2</cp:revision>
  <dcterms:created xsi:type="dcterms:W3CDTF">2019-10-22T15:20:01Z</dcterms:created>
  <dcterms:modified xsi:type="dcterms:W3CDTF">2019-10-22T17:40:10Z</dcterms:modified>
</cp:coreProperties>
</file>