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7FC08-E11A-4033-94B6-129EFD7FC218}" type="datetimeFigureOut">
              <a:rPr lang="en-US" smtClean="0"/>
              <a:t>10/6/2019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8ABEB-3BC1-4642-B63B-4AC505AA52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堅固保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"/>
            <a:ext cx="2376264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堅固保障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536504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不朽真神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萬世棟樑  安穩堡壘堅固保障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洶湧波濤內祂拯救  驚風險困中我遨遊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而惡魔到現世  仍四處行毒計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極端陰險奸詐  唆擺引起怨恨  威迫恐嚇欺壓萬民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魔君攻勢怎麼抵抗  孤軍出戰必會敗亡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信靠我神為我護航  千秋統帥選派在旁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耶穌基督助我  前進全面突破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萬軍之主率領  古今各方聽命  卓越大能終必得勝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世界縱然罪惡滿盈  魔鬼欺詐威嚇未停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信靠我神共攀險徑  真光牽引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真理必勝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誰怕黑暗暴政  無畏懸崖絕嶺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盡忠堅忍打拼  魔君最終喪命  恩主輕說一句便成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蓋世聖言集結大能  超出一切光照萬民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接載聖靈住進心裏  恩主所賜一世伴隨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財富家眷盡卸  塵世浮華暫借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肉身即使糟蹋  堅守救主說話  君尊的國將永存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堅固保障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堅固保障</dc:title>
  <dc:creator>mary</dc:creator>
  <cp:lastModifiedBy>mary</cp:lastModifiedBy>
  <cp:revision>4</cp:revision>
  <dcterms:created xsi:type="dcterms:W3CDTF">2019-10-06T20:58:10Z</dcterms:created>
  <dcterms:modified xsi:type="dcterms:W3CDTF">2019-10-06T21:33:29Z</dcterms:modified>
</cp:coreProperties>
</file>