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0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B9386-4764-4E95-95E8-799C6D8A8C46}" type="datetimeFigureOut">
              <a:rPr lang="en-US" smtClean="0"/>
              <a:pPr/>
              <a:t>10/12/2019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CE1E6-0EBB-4B29-AC42-A37123B47B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B9386-4764-4E95-95E8-799C6D8A8C46}" type="datetimeFigureOut">
              <a:rPr lang="en-US" smtClean="0"/>
              <a:pPr/>
              <a:t>10/12/2019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CE1E6-0EBB-4B29-AC42-A37123B47B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B9386-4764-4E95-95E8-799C6D8A8C46}" type="datetimeFigureOut">
              <a:rPr lang="en-US" smtClean="0"/>
              <a:pPr/>
              <a:t>10/12/2019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CE1E6-0EBB-4B29-AC42-A37123B47B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B9386-4764-4E95-95E8-799C6D8A8C46}" type="datetimeFigureOut">
              <a:rPr lang="en-US" smtClean="0"/>
              <a:pPr/>
              <a:t>10/12/2019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CE1E6-0EBB-4B29-AC42-A37123B47B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B9386-4764-4E95-95E8-799C6D8A8C46}" type="datetimeFigureOut">
              <a:rPr lang="en-US" smtClean="0"/>
              <a:pPr/>
              <a:t>10/12/2019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CE1E6-0EBB-4B29-AC42-A37123B47B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B9386-4764-4E95-95E8-799C6D8A8C46}" type="datetimeFigureOut">
              <a:rPr lang="en-US" smtClean="0"/>
              <a:pPr/>
              <a:t>10/12/2019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CE1E6-0EBB-4B29-AC42-A37123B47B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B9386-4764-4E95-95E8-799C6D8A8C46}" type="datetimeFigureOut">
              <a:rPr lang="en-US" smtClean="0"/>
              <a:pPr/>
              <a:t>10/12/2019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CE1E6-0EBB-4B29-AC42-A37123B47B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B9386-4764-4E95-95E8-799C6D8A8C46}" type="datetimeFigureOut">
              <a:rPr lang="en-US" smtClean="0"/>
              <a:pPr/>
              <a:t>10/12/2019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CE1E6-0EBB-4B29-AC42-A37123B47B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B9386-4764-4E95-95E8-799C6D8A8C46}" type="datetimeFigureOut">
              <a:rPr lang="en-US" smtClean="0"/>
              <a:pPr/>
              <a:t>10/12/2019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CE1E6-0EBB-4B29-AC42-A37123B47B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B9386-4764-4E95-95E8-799C6D8A8C46}" type="datetimeFigureOut">
              <a:rPr lang="en-US" smtClean="0"/>
              <a:pPr/>
              <a:t>10/12/2019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CE1E6-0EBB-4B29-AC42-A37123B47B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B9386-4764-4E95-95E8-799C6D8A8C46}" type="datetimeFigureOut">
              <a:rPr lang="en-US" smtClean="0"/>
              <a:pPr/>
              <a:t>10/12/2019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CE1E6-0EBB-4B29-AC42-A37123B47B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B9386-4764-4E95-95E8-799C6D8A8C46}" type="datetimeFigureOut">
              <a:rPr lang="en-US" smtClean="0"/>
              <a:pPr/>
              <a:t>10/12/2019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CE1E6-0EBB-4B29-AC42-A37123B47B8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I Hear Thy Welcome Voice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你的歡迎聲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88640"/>
            <a:ext cx="3456384" cy="434479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你的歡迎聲音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92696"/>
            <a:ext cx="3744416" cy="5760640"/>
          </a:xfrm>
        </p:spPr>
        <p:txBody>
          <a:bodyPr>
            <a:noAutofit/>
          </a:bodyPr>
          <a:lstStyle/>
          <a:p>
            <a:pPr algn="l"/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你的歡迎聲音， 召我前來相信，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因你為我已流寶血， 特要洗我良心。 </a:t>
            </a: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16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副歌</a:t>
            </a:r>
            <a:endParaRPr lang="en-US" altLang="zh-TW" sz="1600" b="1" dirty="0">
              <a:solidFill>
                <a:srgbClr val="FF0000"/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主，我來就你！ 我今來就你！</a:t>
            </a:r>
            <a:br>
              <a:rPr lang="zh-TW" altLang="en-US" sz="1600" b="1" dirty="0" smtClean="0">
                <a:solidFill>
                  <a:srgbClr val="FF0000"/>
                </a:solidFill>
              </a:rPr>
            </a:br>
            <a:r>
              <a:rPr lang="zh-TW" altLang="en-US" sz="1600" b="1" dirty="0" smtClean="0">
                <a:solidFill>
                  <a:srgbClr val="FF0000"/>
                </a:solidFill>
              </a:rPr>
              <a:t>求主用血將我洗， 使我乾淨無比。</a:t>
            </a:r>
            <a:endParaRPr lang="en-US" altLang="zh-TW" sz="1600" b="1" dirty="0" smtClean="0">
              <a:solidFill>
                <a:srgbClr val="FF0000"/>
              </a:solidFill>
            </a:endParaRPr>
          </a:p>
          <a:p>
            <a:pPr algn="l"/>
            <a:endParaRPr lang="en-US" altLang="zh-TW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我真污穢可鄙， 行善一無能力；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但你歡喜賜恩幫助， 並除一切惡跡。</a:t>
            </a: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你今鄭重吩咐， 要我遠離罪俗，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虛心悔改，實心相信， 接受你作救主。</a:t>
            </a: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神用恩言呼召， 又用聖靈光照，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使我知道自己不堪， 知道救主可靠。</a:t>
            </a: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聖靈今在我靈，證明我有生命；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神的應許已經應驗， 若我已信祂名。</a:t>
            </a: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奇哉！神愛罪人！ 妙哉！神有救恩！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美哉！耶穌流血贖罪！ 我願獻上全身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22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你的歡迎聲音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你的歡迎聲音</dc:title>
  <dc:creator>mary</dc:creator>
  <cp:lastModifiedBy>mary</cp:lastModifiedBy>
  <cp:revision>7</cp:revision>
  <dcterms:created xsi:type="dcterms:W3CDTF">2019-10-11T18:11:41Z</dcterms:created>
  <dcterms:modified xsi:type="dcterms:W3CDTF">2019-10-12T22:51:48Z</dcterms:modified>
</cp:coreProperties>
</file>