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3B5-F7C7-4612-ABE5-528A61A03CC5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C01E-E7CF-46E6-A439-1A879A8F6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3B5-F7C7-4612-ABE5-528A61A03CC5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C01E-E7CF-46E6-A439-1A879A8F6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3B5-F7C7-4612-ABE5-528A61A03CC5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C01E-E7CF-46E6-A439-1A879A8F6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3B5-F7C7-4612-ABE5-528A61A03CC5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C01E-E7CF-46E6-A439-1A879A8F6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3B5-F7C7-4612-ABE5-528A61A03CC5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C01E-E7CF-46E6-A439-1A879A8F6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3B5-F7C7-4612-ABE5-528A61A03CC5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C01E-E7CF-46E6-A439-1A879A8F6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3B5-F7C7-4612-ABE5-528A61A03CC5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C01E-E7CF-46E6-A439-1A879A8F6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3B5-F7C7-4612-ABE5-528A61A03CC5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C01E-E7CF-46E6-A439-1A879A8F6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3B5-F7C7-4612-ABE5-528A61A03CC5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C01E-E7CF-46E6-A439-1A879A8F6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3B5-F7C7-4612-ABE5-528A61A03CC5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C01E-E7CF-46E6-A439-1A879A8F6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3B5-F7C7-4612-ABE5-528A61A03CC5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C01E-E7CF-46E6-A439-1A879A8F6A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0E3B5-F7C7-4612-ABE5-528A61A03CC5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3C01E-E7CF-46E6-A439-1A879A8F6A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love thy kingdom lord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，我愛你國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0032" y="188640"/>
            <a:ext cx="3816424" cy="476672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主，我愛你國度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764704"/>
            <a:ext cx="4392488" cy="5472608"/>
          </a:xfrm>
        </p:spPr>
        <p:txBody>
          <a:bodyPr>
            <a:noAutofit/>
          </a:bodyPr>
          <a:lstStyle/>
          <a:p>
            <a:pPr algn="l"/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我愛你國度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就是你的住處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是你召會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你血所贖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你將重價已付。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我愛你召會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她與世俗分別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是你眼中惟一至美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手中惟一寶貝。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為她禱告不歇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為她晝夜流淚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補滿基督患難缺欠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直至與你相會。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她的屬天行徑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是我珍愛歌頌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相交甘甜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相許貞堅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愛戴、讚美無終。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正如你的真理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必定屹立不已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那日錫安必得榮耀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光輝無比、至極。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主，我愛你國度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主，我愛你國度</dc:title>
  <dc:creator>mary</dc:creator>
  <cp:lastModifiedBy>mary</cp:lastModifiedBy>
  <cp:revision>7</cp:revision>
  <dcterms:created xsi:type="dcterms:W3CDTF">2019-10-20T22:56:53Z</dcterms:created>
  <dcterms:modified xsi:type="dcterms:W3CDTF">2019-10-21T15:47:54Z</dcterms:modified>
</cp:coreProperties>
</file>