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E46-3689-46A3-B857-D4518C01C945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B4C7-15D4-477F-ACCD-C2EEF3C04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E46-3689-46A3-B857-D4518C01C945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B4C7-15D4-477F-ACCD-C2EEF3C04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E46-3689-46A3-B857-D4518C01C945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B4C7-15D4-477F-ACCD-C2EEF3C04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E46-3689-46A3-B857-D4518C01C945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B4C7-15D4-477F-ACCD-C2EEF3C04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E46-3689-46A3-B857-D4518C01C945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B4C7-15D4-477F-ACCD-C2EEF3C04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E46-3689-46A3-B857-D4518C01C945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B4C7-15D4-477F-ACCD-C2EEF3C04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E46-3689-46A3-B857-D4518C01C945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B4C7-15D4-477F-ACCD-C2EEF3C04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E46-3689-46A3-B857-D4518C01C945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B4C7-15D4-477F-ACCD-C2EEF3C04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E46-3689-46A3-B857-D4518C01C945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B4C7-15D4-477F-ACCD-C2EEF3C04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E46-3689-46A3-B857-D4518C01C945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B4C7-15D4-477F-ACCD-C2EEF3C04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E46-3689-46A3-B857-D4518C01C945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B4C7-15D4-477F-ACCD-C2EEF3C04F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3EE46-3689-46A3-B857-D4518C01C945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B4C7-15D4-477F-ACCD-C2EEF3C04F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Jesus, as Thou Wilt 2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よささぐ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1"/>
            <a:ext cx="2808312" cy="504056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主よささぐる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3456384" cy="4680520"/>
          </a:xfrm>
        </p:spPr>
        <p:txBody>
          <a:bodyPr>
            <a:normAutofit/>
          </a:bodyPr>
          <a:lstStyle/>
          <a:p>
            <a:pPr algn="l"/>
            <a:r>
              <a:rPr lang="en-US" altLang="ja-JP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主よ献（ささ）ぐる　我が身と魂（たま）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愛の御手に　納（おさ）め給え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幸（さち）に禍（まが）に　我は祈らん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主よ御心（みこころ）　為し給えと</a:t>
            </a:r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雲に霞（かす）み　定かならぬ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我が望みも　消し給わず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涙の意味　よく知り給う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主よ御心　為し給えや</a:t>
            </a:r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我行く手は　露（つゆ）知らねど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唯（ただ）御胸（みむね）を　頼りに行かん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天津（あまつ）家の　門（かど）にて言わん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主は御心　為しませりと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主よささぐる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主よささぐる</dc:title>
  <dc:creator>mary</dc:creator>
  <cp:lastModifiedBy>mary</cp:lastModifiedBy>
  <cp:revision>5</cp:revision>
  <dcterms:created xsi:type="dcterms:W3CDTF">2019-10-21T17:41:07Z</dcterms:created>
  <dcterms:modified xsi:type="dcterms:W3CDTF">2019-10-22T14:53:21Z</dcterms:modified>
</cp:coreProperties>
</file>