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E1AB-CDB5-4D4E-8F6F-D4291A2748BF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F5B1-A7E2-45D6-BF35-ACF85914C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E1AB-CDB5-4D4E-8F6F-D4291A2748BF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F5B1-A7E2-45D6-BF35-ACF85914C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E1AB-CDB5-4D4E-8F6F-D4291A2748BF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F5B1-A7E2-45D6-BF35-ACF85914C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E1AB-CDB5-4D4E-8F6F-D4291A2748BF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F5B1-A7E2-45D6-BF35-ACF85914C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E1AB-CDB5-4D4E-8F6F-D4291A2748BF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F5B1-A7E2-45D6-BF35-ACF85914C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E1AB-CDB5-4D4E-8F6F-D4291A2748BF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F5B1-A7E2-45D6-BF35-ACF85914C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E1AB-CDB5-4D4E-8F6F-D4291A2748BF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F5B1-A7E2-45D6-BF35-ACF85914C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E1AB-CDB5-4D4E-8F6F-D4291A2748BF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F5B1-A7E2-45D6-BF35-ACF85914C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E1AB-CDB5-4D4E-8F6F-D4291A2748BF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F5B1-A7E2-45D6-BF35-ACF85914C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E1AB-CDB5-4D4E-8F6F-D4291A2748BF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F5B1-A7E2-45D6-BF35-ACF85914C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E1AB-CDB5-4D4E-8F6F-D4291A2748BF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F5B1-A7E2-45D6-BF35-ACF85914C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FE1AB-CDB5-4D4E-8F6F-D4291A2748BF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6F5B1-A7E2-45D6-BF35-ACF85914CC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あめには御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188640"/>
            <a:ext cx="3672408" cy="434479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あめには御使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7904" y="836712"/>
            <a:ext cx="4752528" cy="568863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めには御使　喜びうたえ、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つちには世の人　み告げをきけや。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わが君この日ぞ　死にかちませる、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生命（いのち）もまことも　道もイエスなり。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２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ろずの国民（くにたみ）　いそぎ来りて、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争いあえりし　むかしを忘れ、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まことの御国の　もとい定めし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独りの御子をば　君としあおげ。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３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れから軛に　なやめる者よ、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解けしを知ずや　罪のなわめの。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朽つべき生命は　はや失せゆきて、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現れそめたり　くちぬ生命は。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４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国にあだなす　悪魔にかちて、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天（あめ）なるさかえに　入らせたまえり。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こころを尽くして　君にたよらば、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終りの勝ちこそ　わが手にあらめ。　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あめには御使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ジョイフルジョイフル</dc:title>
  <dc:creator>mary</dc:creator>
  <cp:lastModifiedBy>mary</cp:lastModifiedBy>
  <cp:revision>4</cp:revision>
  <dcterms:created xsi:type="dcterms:W3CDTF">2019-10-22T20:17:26Z</dcterms:created>
  <dcterms:modified xsi:type="dcterms:W3CDTF">2019-10-24T21:37:36Z</dcterms:modified>
</cp:coreProperties>
</file>