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2EE4-CF84-43AB-B4B2-A8EBD6DF2F7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8085-C636-4447-9A6E-57E57305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2EE4-CF84-43AB-B4B2-A8EBD6DF2F7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8085-C636-4447-9A6E-57E57305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2EE4-CF84-43AB-B4B2-A8EBD6DF2F7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8085-C636-4447-9A6E-57E57305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2EE4-CF84-43AB-B4B2-A8EBD6DF2F7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8085-C636-4447-9A6E-57E57305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2EE4-CF84-43AB-B4B2-A8EBD6DF2F7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8085-C636-4447-9A6E-57E57305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2EE4-CF84-43AB-B4B2-A8EBD6DF2F7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8085-C636-4447-9A6E-57E57305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2EE4-CF84-43AB-B4B2-A8EBD6DF2F7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8085-C636-4447-9A6E-57E57305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2EE4-CF84-43AB-B4B2-A8EBD6DF2F7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8085-C636-4447-9A6E-57E57305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2EE4-CF84-43AB-B4B2-A8EBD6DF2F7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8085-C636-4447-9A6E-57E57305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2EE4-CF84-43AB-B4B2-A8EBD6DF2F7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8085-C636-4447-9A6E-57E57305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2EE4-CF84-43AB-B4B2-A8EBD6DF2F7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8085-C636-4447-9A6E-57E5730536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92EE4-CF84-43AB-B4B2-A8EBD6DF2F7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68085-C636-4447-9A6E-57E5730536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ได้ยินเสียงของพระ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5256584" cy="404663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ได้ยินเสียงของพระเจ้า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3384376" cy="6048672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1.ได้ยินเสียงของพระเจ้า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เรียกข้าฯให้มาเข้าเฝ้า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พระองค์ชำระความบาปหมดเวร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ด้วยโลหิตจากกางเขน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ขอพระองค์เมตตา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th-TH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</a:t>
            </a:r>
            <a:r>
              <a:rPr lang="th-TH" sz="1600" b="1" dirty="0" smtClean="0">
                <a:solidFill>
                  <a:srgbClr val="FF0000"/>
                </a:solidFill>
              </a:rPr>
              <a:t>ข้าฯมาเฝ้าเดี๋ยวนี้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</a:t>
            </a:r>
            <a:r>
              <a:rPr lang="th-TH" sz="1600" b="1" dirty="0" smtClean="0">
                <a:solidFill>
                  <a:srgbClr val="FF0000"/>
                </a:solidFill>
              </a:rPr>
              <a:t>ขอพระโลหิตจากกางเขน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</a:t>
            </a:r>
            <a:r>
              <a:rPr lang="th-TH" sz="1600" b="1" dirty="0" smtClean="0">
                <a:solidFill>
                  <a:srgbClr val="FF0000"/>
                </a:solidFill>
              </a:rPr>
              <a:t>ล้างบาปให้สิ้นกรรมเวร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2.แม้ข้าฯเหน็ดเหนื่อยเพราะบาป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พระองค์ประทานเรี่ยวแรง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มาตรแม้นชั่วช้าเลวทรามปานใด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โปรดให้สะอาดผ่องใส 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3.พระองค์สัญญาแน่นอน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แก่ผู้จงรักภักดี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มารร้ายไม่อาจจะมาย่ำยี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เพราะว่าพระองค์คุ้มครอง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4.ไชโย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โลหิตประเสริฐ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ไชโย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ความรักล้ำเลิศ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ไชโย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ความรอดขององค์พระคริสต์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เป็นฤทธิ์และความสัจจา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115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ได้ยินเสียงของพระเจ้า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ได้ยินเสียงของพระเจ้า</dc:title>
  <dc:creator>mary</dc:creator>
  <cp:lastModifiedBy>mary</cp:lastModifiedBy>
  <cp:revision>11</cp:revision>
  <dcterms:created xsi:type="dcterms:W3CDTF">2019-10-28T16:05:34Z</dcterms:created>
  <dcterms:modified xsi:type="dcterms:W3CDTF">2019-10-28T18:52:31Z</dcterms:modified>
</cp:coreProperties>
</file>