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5DA4-924B-428F-AB46-74791EE5842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2735-6801-4302-BFF8-3897DF2D56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5DA4-924B-428F-AB46-74791EE5842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2735-6801-4302-BFF8-3897DF2D56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5DA4-924B-428F-AB46-74791EE5842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2735-6801-4302-BFF8-3897DF2D56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5DA4-924B-428F-AB46-74791EE5842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2735-6801-4302-BFF8-3897DF2D56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5DA4-924B-428F-AB46-74791EE5842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2735-6801-4302-BFF8-3897DF2D56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5DA4-924B-428F-AB46-74791EE5842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2735-6801-4302-BFF8-3897DF2D56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5DA4-924B-428F-AB46-74791EE5842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2735-6801-4302-BFF8-3897DF2D56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5DA4-924B-428F-AB46-74791EE5842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2735-6801-4302-BFF8-3897DF2D56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5DA4-924B-428F-AB46-74791EE5842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2735-6801-4302-BFF8-3897DF2D56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5DA4-924B-428F-AB46-74791EE5842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2735-6801-4302-BFF8-3897DF2D56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5DA4-924B-428F-AB46-74791EE5842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52735-6801-4302-BFF8-3897DF2D56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95DA4-924B-428F-AB46-74791EE58429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52735-6801-4302-BFF8-3897DF2D56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un of my soul, Thou Savior dear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แสงแห่งจิตข้า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"/>
            <a:ext cx="4032448" cy="404663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แสงแห่งจิตข้าฯ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404664"/>
            <a:ext cx="3888432" cy="5688632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1.แสงแห่งจิตข้าฯคือพระผู้ไถ่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ไม่มีมืดถ้าพระองค์อยู่ใกล้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อย่าให้โลกเป็นเหมือนเมฆบังตา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กั้นพระองค์ไว้จากใจของข้า</a:t>
            </a:r>
          </a:p>
          <a:p>
            <a:pPr algn="l"/>
            <a:endParaRPr lang="th-TH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2.ขออยู่กับข้าฯแต่เช้าจนเย็น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เพราะนอกพระองค์ผู้อื่นไม่เห็น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สถิตกับข้าฯยามดึกใกล้มา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เพราะนอกพระองค์กลัวมรณา</a:t>
            </a:r>
          </a:p>
          <a:p>
            <a:pPr algn="l"/>
            <a:endParaRPr lang="th-TH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3.หากข้าพระองค์ได้หลงทางไป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ร้องหาพระองค์ผู้ทรงช่วยได้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โอ้พระเจ้าข้า ขอทรงโปรดฟัง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ขออย่าให้หลงทำบาปอีกที</a:t>
            </a:r>
          </a:p>
          <a:p>
            <a:pPr algn="l"/>
            <a:endParaRPr lang="th-TH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4.โปรดช่วยคนเจ็บบรรเทาคนจน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ด้วยมหาพรอันมากเหลือล้น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ให้ผู้ทุกข์ยากนอนหลับสบาย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หลับดังทารกผ่องแผ้วสดใส</a:t>
            </a:r>
          </a:p>
          <a:p>
            <a:pPr algn="l"/>
            <a:endParaRPr lang="th-TH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5.สถิตใกล้ข้าฯอวยพรเมื่อตื่น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ก่อนข้าฯทำการงานสิ่งใดอื่น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จนข้าฯได้ถึงที่อยู่มงคล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เต็มด้วยความรักพระเจ้าเบื้องบน อาเมน.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159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แสงแห่งจิตข้าฯ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แสงแห่งจิตข้าฯ</dc:title>
  <dc:creator>mary</dc:creator>
  <cp:lastModifiedBy>mary</cp:lastModifiedBy>
  <cp:revision>4</cp:revision>
  <dcterms:created xsi:type="dcterms:W3CDTF">2019-10-18T17:35:13Z</dcterms:created>
  <dcterms:modified xsi:type="dcterms:W3CDTF">2019-10-18T19:00:21Z</dcterms:modified>
</cp:coreProperties>
</file>