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B1DB1-B087-4922-8E65-0A9F9886A72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66AD2-0A7E-4A13-BD2E-0CF8101464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a peace in my heart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-228599" y="-228600"/>
            <a:ext cx="9369434" cy="708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ยู่ด้วยเรื่อยไ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744416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อยู่</a:t>
            </a:r>
            <a:r>
              <a:rPr lang="th-TH" b="1" dirty="0"/>
              <a:t>ด้วยเรื่อยไป</a:t>
            </a:r>
            <a:br>
              <a:rPr lang="th-TH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8" y="836712"/>
            <a:ext cx="59046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 1.ข้ามีความสุขในใจซึ่งโลกนี้ไม่มีให้</a:t>
            </a:r>
          </a:p>
          <a:p>
            <a:r>
              <a:rPr lang="th-TH" b="1" dirty="0" smtClean="0"/>
              <a:t>เป็นความสุขใครเอาไปไม่ได้</a:t>
            </a:r>
          </a:p>
          <a:p>
            <a:r>
              <a:rPr lang="th-TH" b="1" dirty="0" smtClean="0"/>
              <a:t>แม้ชีวิตข้ามืดมัวหุ้มห่อตัวอยู่รอบข้าง</a:t>
            </a:r>
          </a:p>
          <a:p>
            <a:r>
              <a:rPr lang="th-TH" b="1" dirty="0" smtClean="0"/>
              <a:t>ข้ามีความสุขอยู่ด้วยตลอดทาง </a:t>
            </a:r>
          </a:p>
          <a:p>
            <a:endParaRPr lang="th-TH" b="1" dirty="0" smtClean="0"/>
          </a:p>
          <a:p>
            <a:r>
              <a:rPr lang="th-TH" b="1" dirty="0" smtClean="0">
                <a:solidFill>
                  <a:srgbClr val="FF0000"/>
                </a:solidFill>
              </a:rPr>
              <a:t>ร้องรับ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พระเยซูเป็นเพื่อนข้า  อยู่ด้วยเรื่อยไป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พระเยซูเป็นเพื่อนข้า ทรงรักมากมาย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พระองค์ไม่เคยทอดทิ้งข้า แต่กระซิบในใจ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เราจะไม่ละทิ้งท่าน  อยู่ด้วยเรื่อยไป </a:t>
            </a:r>
          </a:p>
          <a:p>
            <a:endParaRPr lang="th-TH" b="1" dirty="0" smtClean="0"/>
          </a:p>
          <a:p>
            <a:r>
              <a:rPr lang="th-TH" b="1" dirty="0" smtClean="0"/>
              <a:t>2.ดูเหมือนโลกบรรเลงเพลงสรรเสริญพระผู้ไถ่</a:t>
            </a:r>
          </a:p>
          <a:p>
            <a:r>
              <a:rPr lang="th-TH" b="1" dirty="0" smtClean="0"/>
              <a:t>เมื่อความสุขเข้ามาอยู่ในใจ</a:t>
            </a:r>
          </a:p>
          <a:p>
            <a:r>
              <a:rPr lang="th-TH" b="1" dirty="0" smtClean="0"/>
              <a:t>ความทุกข์ร้อนผ่อนหายไป และกลางคืนเหมือนกลางวัน</a:t>
            </a:r>
          </a:p>
          <a:p>
            <a:r>
              <a:rPr lang="th-TH" b="1" dirty="0" smtClean="0"/>
              <a:t>องค์พระเยซูทรงเป็นอยู่นิรันดร์ </a:t>
            </a:r>
          </a:p>
          <a:p>
            <a:endParaRPr lang="th-TH" b="1" dirty="0" smtClean="0"/>
          </a:p>
          <a:p>
            <a:r>
              <a:rPr lang="th-TH" b="1" dirty="0" smtClean="0"/>
              <a:t>3.และความสุขอันประเสริฐมีอยู่ในใจของข้า</a:t>
            </a:r>
          </a:p>
          <a:p>
            <a:r>
              <a:rPr lang="th-TH" b="1" dirty="0" smtClean="0"/>
              <a:t>เวลาข้ายังอยู่ในโลกหล้า</a:t>
            </a:r>
          </a:p>
          <a:p>
            <a:r>
              <a:rPr lang="th-TH" b="1" dirty="0" smtClean="0"/>
              <a:t>แต่พระองค์ทรงสัญญาวันหนึ่งจะเสด็จมา</a:t>
            </a:r>
          </a:p>
          <a:p>
            <a:r>
              <a:rPr lang="th-TH" b="1" dirty="0" smtClean="0"/>
              <a:t>พาข้าไปสู่สวรรค์เมืองฟากฟ้า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อยู่ด้วยเรื่อยไป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อยู่ด้วยเรื่อยไป </dc:title>
  <dc:creator>mary</dc:creator>
  <cp:lastModifiedBy>mary</cp:lastModifiedBy>
  <cp:revision>3</cp:revision>
  <dcterms:created xsi:type="dcterms:W3CDTF">2023-06-24T18:35:55Z</dcterms:created>
  <dcterms:modified xsi:type="dcterms:W3CDTF">2023-06-24T18:58:27Z</dcterms:modified>
</cp:coreProperties>
</file>