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68" autoAdjust="0"/>
  </p:normalViewPr>
  <p:slideViewPr>
    <p:cSldViewPr>
      <p:cViewPr varScale="1">
        <p:scale>
          <a:sx n="78" d="100"/>
          <a:sy n="78" d="100"/>
        </p:scale>
        <p:origin x="-149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D5ED3-8BC0-48EA-9E10-EA4A917D0EB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0C63C-AA3D-4787-B9E0-A692E869B3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จ้าผู้ทรงเป็นป้อมปรากา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840760" cy="692695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พระเจ้าผู้ทรงเป็นป้อมปราการ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7056784" cy="4824536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1.พระเจ้าผู้ทรงเป็นป้อมปราการ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ทรงอิทธิฤทธิ์และทรงยิ่งใหญ่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พระองค์ทรงปราบปรามอำนาจมาร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ซึ่งมีมาดั่งสายน้ำไหล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ศัตรูมนุษย์เสาะหา ตั้งแต่อดีตสืบมา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อุบายล่อลวงปวงชน หนีโดยลำพังไม่พ้น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แต่กลับถึงตายวายชีวา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2.แม้โลกเต็มด้วยอุบายหมู่มาร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เราก็ไม่สะท้านระย่อใจ.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แม้มันหาช่องทางเพื่อต่อสู้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เราพึ่งฤทธิ์เดชพระเจ้าใหญ่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ทรงสำแดงน้ำพระทัย เอาความจริงสู้อุบาย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ให้พ้นกองทุกข์มืดดำ เข้าสู่ในทางชอบธรรม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พระองค์ทรงนามพระเยซู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3.ดำรัสพระเจ้ามีฤทธิ์เหนือโลกา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อาศัยอำนาจแห่งโลกไม่ได้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พระเจ้าประทานพระวิญญาณมา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ทรงอยู่ฝ่ายเราตลอดไป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สิ่งอนิจจังโลกีย์ ย่อมสละทิ้งทันที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ร่างกายก็ถูกฆ่าได้ พระโอวาทถาวรไซร้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แผ่นดินสวรรค์นิรันดร.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148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พระเจ้าผู้ทรงเป็นป้อมปราการ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พระเจ้าผู้ทรงเป็นป้อมปราการ</dc:title>
  <dc:creator>mary</dc:creator>
  <cp:lastModifiedBy>mary</cp:lastModifiedBy>
  <cp:revision>5</cp:revision>
  <dcterms:created xsi:type="dcterms:W3CDTF">2019-10-07T14:31:49Z</dcterms:created>
  <dcterms:modified xsi:type="dcterms:W3CDTF">2019-10-07T20:35:36Z</dcterms:modified>
</cp:coreProperties>
</file>