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11549-DE74-48F0-9186-1203C848ACD1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469FF-5036-47F9-9778-A3AA9480EC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11549-DE74-48F0-9186-1203C848ACD1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469FF-5036-47F9-9778-A3AA9480EC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11549-DE74-48F0-9186-1203C848ACD1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469FF-5036-47F9-9778-A3AA9480EC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11549-DE74-48F0-9186-1203C848ACD1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469FF-5036-47F9-9778-A3AA9480EC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11549-DE74-48F0-9186-1203C848ACD1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469FF-5036-47F9-9778-A3AA9480EC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11549-DE74-48F0-9186-1203C848ACD1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469FF-5036-47F9-9778-A3AA9480EC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11549-DE74-48F0-9186-1203C848ACD1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469FF-5036-47F9-9778-A3AA9480EC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11549-DE74-48F0-9186-1203C848ACD1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469FF-5036-47F9-9778-A3AA9480EC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11549-DE74-48F0-9186-1203C848ACD1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469FF-5036-47F9-9778-A3AA9480EC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11549-DE74-48F0-9186-1203C848ACD1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469FF-5036-47F9-9778-A3AA9480EC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11549-DE74-48F0-9186-1203C848ACD1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469FF-5036-47F9-9778-A3AA9480EC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11549-DE74-48F0-9186-1203C848ACD1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469FF-5036-47F9-9778-A3AA9480ECB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기뻐하며 경배하세 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ปีติสดุด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188640"/>
            <a:ext cx="2160240" cy="432048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ปีติสดุดี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692696"/>
            <a:ext cx="6696744" cy="2952328"/>
          </a:xfrm>
        </p:spPr>
        <p:txBody>
          <a:bodyPr>
            <a:norm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ความปีติยินดี รุจีช่วงโชติโรจน์เรืองเมืองแมนวิมาน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เปรียบปานเทพธิดาเชื้อเชิญเรามาเยือนฟ้าแดนสรวงสราญ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พรอัปสรเสกสรรดลบันดาลบรรดาปวงประชาเคยแบ่งแยกแตกกัน 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พลันพี่น้องปองสมานฉันท์ใต้ปีกสวรรค์ละมุน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โอบกอดสอดประสานล้านใจเกษมเปรมปรีดิ์โลกนี้อบอุ่น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ดูก่อน! พี่น้อง, เหนือละอองดาวพระเจ้าทรงดำรงการุณย์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พิภพนบนอบลงซาบซึ้งคุณพระองค์ผู้ทรงสร้างสรรพสิ่งยิ่งใหญ่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มองไปยังเบื้องโน้นโพ้นทะเลดาวพระบิดาเจ้าสถิต.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13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ปีติสดุดี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ปีติสดุดี </dc:title>
  <dc:creator>mary</dc:creator>
  <cp:lastModifiedBy>mary</cp:lastModifiedBy>
  <cp:revision>4</cp:revision>
  <dcterms:created xsi:type="dcterms:W3CDTF">2019-10-25T12:36:13Z</dcterms:created>
  <dcterms:modified xsi:type="dcterms:W3CDTF">2019-10-25T13:12:40Z</dcterms:modified>
</cp:coreProperties>
</file>