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C4BB5-D22B-4B03-B859-63FD4D48DCCB}" type="datetimeFigureOut">
              <a:rPr lang="en-US" smtClean="0"/>
              <a:t>10/5/2019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9BD4-A45E-40C2-93BA-6B051676DF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C4BB5-D22B-4B03-B859-63FD4D48DCCB}" type="datetimeFigureOut">
              <a:rPr lang="en-US" smtClean="0"/>
              <a:t>10/5/2019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9BD4-A45E-40C2-93BA-6B051676DF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C4BB5-D22B-4B03-B859-63FD4D48DCCB}" type="datetimeFigureOut">
              <a:rPr lang="en-US" smtClean="0"/>
              <a:t>10/5/2019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9BD4-A45E-40C2-93BA-6B051676DF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C4BB5-D22B-4B03-B859-63FD4D48DCCB}" type="datetimeFigureOut">
              <a:rPr lang="en-US" smtClean="0"/>
              <a:t>10/5/2019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9BD4-A45E-40C2-93BA-6B051676DF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C4BB5-D22B-4B03-B859-63FD4D48DCCB}" type="datetimeFigureOut">
              <a:rPr lang="en-US" smtClean="0"/>
              <a:t>10/5/2019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9BD4-A45E-40C2-93BA-6B051676DF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C4BB5-D22B-4B03-B859-63FD4D48DCCB}" type="datetimeFigureOut">
              <a:rPr lang="en-US" smtClean="0"/>
              <a:t>10/5/2019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9BD4-A45E-40C2-93BA-6B051676DF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C4BB5-D22B-4B03-B859-63FD4D48DCCB}" type="datetimeFigureOut">
              <a:rPr lang="en-US" smtClean="0"/>
              <a:t>10/5/2019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9BD4-A45E-40C2-93BA-6B051676DF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C4BB5-D22B-4B03-B859-63FD4D48DCCB}" type="datetimeFigureOut">
              <a:rPr lang="en-US" smtClean="0"/>
              <a:t>10/5/2019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9BD4-A45E-40C2-93BA-6B051676DF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C4BB5-D22B-4B03-B859-63FD4D48DCCB}" type="datetimeFigureOut">
              <a:rPr lang="en-US" smtClean="0"/>
              <a:t>10/5/2019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9BD4-A45E-40C2-93BA-6B051676DF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C4BB5-D22B-4B03-B859-63FD4D48DCCB}" type="datetimeFigureOut">
              <a:rPr lang="en-US" smtClean="0"/>
              <a:t>10/5/2019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9BD4-A45E-40C2-93BA-6B051676DF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C4BB5-D22B-4B03-B859-63FD4D48DCCB}" type="datetimeFigureOut">
              <a:rPr lang="en-US" smtClean="0"/>
              <a:t>10/5/2019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99BD4-A45E-40C2-93BA-6B051676DF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C4BB5-D22B-4B03-B859-63FD4D48DCCB}" type="datetimeFigureOut">
              <a:rPr lang="en-US" smtClean="0"/>
              <a:t>10/5/2019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99BD4-A45E-40C2-93BA-6B051676DF3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ere's a peace in my heart.jpg"/>
          <p:cNvPicPr>
            <a:picLocks noChangeAspect="1"/>
          </p:cNvPicPr>
          <p:nvPr userDrawn="1"/>
        </p:nvPicPr>
        <p:blipFill>
          <a:blip r:embed="rId14" cstate="print">
            <a:lum bright="51000"/>
          </a:blip>
          <a:stretch>
            <a:fillRect/>
          </a:stretch>
        </p:blipFill>
        <p:spPr>
          <a:xfrm>
            <a:off x="-228599" y="-228600"/>
            <a:ext cx="9369434" cy="7086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В моём сердце поко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0"/>
            <a:ext cx="5256584" cy="434479"/>
          </a:xfrm>
        </p:spPr>
        <p:txBody>
          <a:bodyPr>
            <a:normAutofit fontScale="90000"/>
          </a:bodyPr>
          <a:lstStyle/>
          <a:p>
            <a:r>
              <a:rPr lang="az-Cyrl-AZ" b="1" dirty="0" smtClean="0"/>
              <a:t>В моём сердце покой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92696"/>
            <a:ext cx="8208912" cy="4680520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 В моём сердце покой не от мира сего, что мир весь не может отнять.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Хоть беда за бедой здесь лишают всего, сладкий мир мне даёт благодать.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Припев: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Всюду Он со мною, мой Иисус. Всюду Он со мною, я не страшусь. 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Меня Он не оставит, слово Он даёт: «Я всегда с тобою, Я – Твой Господь».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 Слышу песню везде об Иисусе Христе, когда в моём сердце покой.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Скорбь уходит с стыдом, ночь сменяется днём, о, Господь, как отрадно с Тобой.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 Я храню этот клад в слабом сердце моём, блуждая по стезям земным.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Но придёт Он опять и возьмёт меня в дом, в Царство света, в отчизну святых.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139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В моём сердце покой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 моём сердце покой</dc:title>
  <dc:creator>mary</dc:creator>
  <cp:lastModifiedBy>mary</cp:lastModifiedBy>
  <cp:revision>3</cp:revision>
  <dcterms:created xsi:type="dcterms:W3CDTF">2019-10-05T15:53:28Z</dcterms:created>
  <dcterms:modified xsi:type="dcterms:W3CDTF">2019-10-05T21:20:20Z</dcterms:modified>
</cp:coreProperties>
</file>