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2517-98C8-411A-9CD8-C98D9B36FCA3}" type="datetimeFigureOut">
              <a:rPr lang="en-US" smtClean="0"/>
              <a:pPr/>
              <a:t>10/24/2019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B8F79-6D45-4061-B6A8-DF5AE9071E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2517-98C8-411A-9CD8-C98D9B36FCA3}" type="datetimeFigureOut">
              <a:rPr lang="en-US" smtClean="0"/>
              <a:pPr/>
              <a:t>10/24/2019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B8F79-6D45-4061-B6A8-DF5AE9071E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2517-98C8-411A-9CD8-C98D9B36FCA3}" type="datetimeFigureOut">
              <a:rPr lang="en-US" smtClean="0"/>
              <a:pPr/>
              <a:t>10/24/2019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B8F79-6D45-4061-B6A8-DF5AE9071E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2517-98C8-411A-9CD8-C98D9B36FCA3}" type="datetimeFigureOut">
              <a:rPr lang="en-US" smtClean="0"/>
              <a:pPr/>
              <a:t>10/24/2019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B8F79-6D45-4061-B6A8-DF5AE9071E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2517-98C8-411A-9CD8-C98D9B36FCA3}" type="datetimeFigureOut">
              <a:rPr lang="en-US" smtClean="0"/>
              <a:pPr/>
              <a:t>10/24/2019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B8F79-6D45-4061-B6A8-DF5AE9071E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2517-98C8-411A-9CD8-C98D9B36FCA3}" type="datetimeFigureOut">
              <a:rPr lang="en-US" smtClean="0"/>
              <a:pPr/>
              <a:t>10/24/2019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B8F79-6D45-4061-B6A8-DF5AE9071E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2517-98C8-411A-9CD8-C98D9B36FCA3}" type="datetimeFigureOut">
              <a:rPr lang="en-US" smtClean="0"/>
              <a:pPr/>
              <a:t>10/24/2019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B8F79-6D45-4061-B6A8-DF5AE9071E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2517-98C8-411A-9CD8-C98D9B36FCA3}" type="datetimeFigureOut">
              <a:rPr lang="en-US" smtClean="0"/>
              <a:pPr/>
              <a:t>10/24/2019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B8F79-6D45-4061-B6A8-DF5AE9071E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2517-98C8-411A-9CD8-C98D9B36FCA3}" type="datetimeFigureOut">
              <a:rPr lang="en-US" smtClean="0"/>
              <a:pPr/>
              <a:t>10/24/2019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B8F79-6D45-4061-B6A8-DF5AE9071E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2517-98C8-411A-9CD8-C98D9B36FCA3}" type="datetimeFigureOut">
              <a:rPr lang="en-US" smtClean="0"/>
              <a:pPr/>
              <a:t>10/24/2019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B8F79-6D45-4061-B6A8-DF5AE9071E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2517-98C8-411A-9CD8-C98D9B36FCA3}" type="datetimeFigureOut">
              <a:rPr lang="en-US" smtClean="0"/>
              <a:pPr/>
              <a:t>10/24/2019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B8F79-6D45-4061-B6A8-DF5AE9071E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42517-98C8-411A-9CD8-C98D9B36FCA3}" type="datetimeFigureOut">
              <a:rPr lang="en-US" smtClean="0"/>
              <a:pPr/>
              <a:t>10/24/2019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B8F79-6D45-4061-B6A8-DF5AE9071E7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기뻐하며 경배하세 1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'Ode à la jo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0"/>
            <a:ext cx="3384376" cy="476671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 </a:t>
            </a:r>
            <a:r>
              <a:rPr lang="en-US" b="1" dirty="0" err="1" smtClean="0"/>
              <a:t>L'Ode</a:t>
            </a:r>
            <a:r>
              <a:rPr lang="en-US" b="1" dirty="0" smtClean="0"/>
              <a:t> à la joie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95536" y="548680"/>
            <a:ext cx="7128792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/>
              <a:t>1.Chantons </a:t>
            </a:r>
            <a:r>
              <a:rPr lang="fr-FR" b="1" dirty="0" smtClean="0"/>
              <a:t>pour la paix </a:t>
            </a:r>
            <a:r>
              <a:rPr lang="fr-FR" b="1" dirty="0" smtClean="0"/>
              <a:t>nouvelle  De </a:t>
            </a:r>
            <a:r>
              <a:rPr lang="fr-FR" b="1" dirty="0" smtClean="0"/>
              <a:t>notre Europe unifiée,</a:t>
            </a:r>
            <a:br>
              <a:rPr lang="fr-FR" b="1" dirty="0" smtClean="0"/>
            </a:br>
            <a:r>
              <a:rPr lang="fr-FR" b="1" dirty="0" smtClean="0"/>
              <a:t>Quand l'Histoire nous </a:t>
            </a:r>
            <a:r>
              <a:rPr lang="fr-FR" b="1" dirty="0" smtClean="0"/>
              <a:t>rappelle  Les </a:t>
            </a:r>
            <a:r>
              <a:rPr lang="fr-FR" b="1" dirty="0" smtClean="0"/>
              <a:t>massacres du passé.</a:t>
            </a:r>
          </a:p>
          <a:p>
            <a:r>
              <a:rPr lang="fr-FR" b="1" dirty="0" smtClean="0"/>
              <a:t>Quand nos peuples dans la </a:t>
            </a:r>
            <a:r>
              <a:rPr lang="fr-FR" b="1" dirty="0" smtClean="0"/>
              <a:t>tourmente  Vivaient </a:t>
            </a:r>
            <a:r>
              <a:rPr lang="fr-FR" b="1" dirty="0" smtClean="0"/>
              <a:t>dans la haine et le sang, </a:t>
            </a:r>
            <a:br>
              <a:rPr lang="fr-FR" b="1" dirty="0" smtClean="0"/>
            </a:br>
            <a:r>
              <a:rPr lang="fr-FR" b="1" dirty="0" smtClean="0"/>
              <a:t>Oh ! Quelle joie nous </a:t>
            </a:r>
            <a:r>
              <a:rPr lang="fr-FR" b="1" dirty="0" smtClean="0"/>
              <a:t>enchante  Plus </a:t>
            </a:r>
            <a:r>
              <a:rPr lang="fr-FR" b="1" dirty="0" smtClean="0"/>
              <a:t>de guerre pour nos enfants. </a:t>
            </a:r>
            <a:endParaRPr lang="fr-FR" b="1" dirty="0" smtClean="0"/>
          </a:p>
          <a:p>
            <a:r>
              <a:rPr lang="fr-FR" b="1" dirty="0" smtClean="0"/>
              <a:t>Quand nos peuples dans la </a:t>
            </a:r>
            <a:r>
              <a:rPr lang="fr-FR" b="1" dirty="0" smtClean="0"/>
              <a:t>tourmente  Vivaient </a:t>
            </a:r>
            <a:r>
              <a:rPr lang="fr-FR" b="1" dirty="0" smtClean="0"/>
              <a:t>dans la haine et le sang, </a:t>
            </a:r>
            <a:br>
              <a:rPr lang="fr-FR" b="1" dirty="0" smtClean="0"/>
            </a:br>
            <a:r>
              <a:rPr lang="fr-FR" b="1" dirty="0" smtClean="0"/>
              <a:t>Oh ! Quelle joie nous </a:t>
            </a:r>
            <a:r>
              <a:rPr lang="fr-FR" b="1" dirty="0" smtClean="0"/>
              <a:t>enchante  Plus </a:t>
            </a:r>
            <a:r>
              <a:rPr lang="fr-FR" b="1" dirty="0" smtClean="0"/>
              <a:t>de guerre pour nos enfants. </a:t>
            </a:r>
            <a:r>
              <a:rPr lang="fr-FR" b="1" dirty="0" smtClean="0"/>
              <a:t/>
            </a:r>
            <a:br>
              <a:rPr lang="fr-FR" b="1" dirty="0" smtClean="0"/>
            </a:br>
            <a:endParaRPr lang="fr-FR" b="1" dirty="0" smtClean="0"/>
          </a:p>
          <a:p>
            <a:endParaRPr lang="fr-FR" b="1" dirty="0" smtClean="0"/>
          </a:p>
          <a:p>
            <a:r>
              <a:rPr lang="fr-FR" b="1" dirty="0" smtClean="0"/>
              <a:t>2.Sans </a:t>
            </a:r>
            <a:r>
              <a:rPr lang="fr-FR" b="1" dirty="0" smtClean="0"/>
              <a:t>que les frontières </a:t>
            </a:r>
            <a:r>
              <a:rPr lang="fr-FR" b="1" dirty="0" smtClean="0"/>
              <a:t>anciennes  N'entravent </a:t>
            </a:r>
            <a:r>
              <a:rPr lang="fr-FR" b="1" dirty="0" smtClean="0"/>
              <a:t>leurs destinées,</a:t>
            </a:r>
            <a:br>
              <a:rPr lang="fr-FR" b="1" dirty="0" smtClean="0"/>
            </a:br>
            <a:r>
              <a:rPr lang="fr-FR" b="1" dirty="0" smtClean="0"/>
              <a:t>Nos filles seront </a:t>
            </a:r>
            <a:r>
              <a:rPr lang="fr-FR" b="1" dirty="0" smtClean="0"/>
              <a:t>sereines  Et </a:t>
            </a:r>
            <a:r>
              <a:rPr lang="fr-FR" b="1" dirty="0" smtClean="0"/>
              <a:t>nos fils épris de paix.</a:t>
            </a:r>
          </a:p>
          <a:p>
            <a:r>
              <a:rPr lang="fr-FR" b="1" dirty="0" smtClean="0"/>
              <a:t>Quand ensemble ils sauront </a:t>
            </a:r>
            <a:r>
              <a:rPr lang="fr-FR" b="1" dirty="0" smtClean="0"/>
              <a:t>dire  En </a:t>
            </a:r>
            <a:r>
              <a:rPr lang="fr-FR" b="1" dirty="0" smtClean="0"/>
              <a:t>toutes langues </a:t>
            </a:r>
            <a:r>
              <a:rPr lang="fr-FR" b="1" dirty="0" smtClean="0"/>
              <a:t> </a:t>
            </a:r>
            <a:r>
              <a:rPr lang="fr-FR" b="1" dirty="0" smtClean="0"/>
              <a:t> </a:t>
            </a:r>
            <a:r>
              <a:rPr lang="fr-FR" b="1" dirty="0" smtClean="0"/>
              <a:t>bienvenue </a:t>
            </a:r>
            <a:r>
              <a:rPr lang="fr-FR" b="1" dirty="0" smtClean="0"/>
              <a:t> </a:t>
            </a:r>
            <a:br>
              <a:rPr lang="fr-FR" b="1" dirty="0" smtClean="0"/>
            </a:br>
            <a:r>
              <a:rPr lang="fr-FR" b="1" dirty="0" smtClean="0"/>
              <a:t>Et pourront enfin </a:t>
            </a:r>
            <a:r>
              <a:rPr lang="fr-FR" b="1" dirty="0" smtClean="0"/>
              <a:t>construire  Ce </a:t>
            </a:r>
            <a:r>
              <a:rPr lang="fr-FR" b="1" dirty="0" smtClean="0"/>
              <a:t>monde tant </a:t>
            </a:r>
            <a:r>
              <a:rPr lang="fr-FR" b="1" dirty="0" smtClean="0"/>
              <a:t>attendu.</a:t>
            </a:r>
          </a:p>
          <a:p>
            <a:r>
              <a:rPr lang="fr-FR" b="1" dirty="0" smtClean="0"/>
              <a:t>Quand ensemble ils sauront </a:t>
            </a:r>
            <a:r>
              <a:rPr lang="fr-FR" b="1" dirty="0" smtClean="0"/>
              <a:t>dire  En </a:t>
            </a:r>
            <a:r>
              <a:rPr lang="fr-FR" b="1" dirty="0" smtClean="0"/>
              <a:t>toutes langues </a:t>
            </a:r>
            <a:r>
              <a:rPr lang="fr-FR" b="1" dirty="0" smtClean="0"/>
              <a:t> bienvenue </a:t>
            </a:r>
            <a:r>
              <a:rPr lang="fr-FR" b="1" dirty="0" smtClean="0"/>
              <a:t/>
            </a:r>
            <a:br>
              <a:rPr lang="fr-FR" b="1" dirty="0" smtClean="0"/>
            </a:br>
            <a:r>
              <a:rPr lang="fr-FR" b="1" dirty="0" smtClean="0"/>
              <a:t>Et pourront enfin </a:t>
            </a:r>
            <a:r>
              <a:rPr lang="fr-FR" b="1" dirty="0" smtClean="0"/>
              <a:t>construire  Ce </a:t>
            </a:r>
            <a:r>
              <a:rPr lang="fr-FR" b="1" dirty="0" smtClean="0"/>
              <a:t>monde tant attendu.</a:t>
            </a:r>
            <a:endParaRPr lang="fr-FR" b="1" dirty="0" smtClean="0"/>
          </a:p>
          <a:p>
            <a:endParaRPr lang="fr-FR" b="1" dirty="0" smtClean="0"/>
          </a:p>
          <a:p>
            <a:endParaRPr lang="fr-FR" b="1" dirty="0" smtClean="0"/>
          </a:p>
          <a:p>
            <a:r>
              <a:rPr lang="fr-FR" b="1" dirty="0" smtClean="0"/>
              <a:t>3.Démocratie </a:t>
            </a:r>
            <a:r>
              <a:rPr lang="fr-FR" b="1" dirty="0" smtClean="0"/>
              <a:t>notre </a:t>
            </a:r>
            <a:r>
              <a:rPr lang="fr-FR" b="1" dirty="0" smtClean="0"/>
              <a:t>rêve  De </a:t>
            </a:r>
            <a:r>
              <a:rPr lang="fr-FR" b="1" dirty="0" smtClean="0"/>
              <a:t>plus haute antiquité</a:t>
            </a:r>
            <a:br>
              <a:rPr lang="fr-FR" b="1" dirty="0" smtClean="0"/>
            </a:br>
            <a:r>
              <a:rPr lang="fr-FR" b="1" dirty="0" smtClean="0"/>
              <a:t>Pour toi notre chant </a:t>
            </a:r>
            <a:r>
              <a:rPr lang="fr-FR" b="1" dirty="0" smtClean="0"/>
              <a:t>s'élève  Europe </a:t>
            </a:r>
            <a:r>
              <a:rPr lang="fr-FR" b="1" dirty="0" smtClean="0"/>
              <a:t>et fraternité.</a:t>
            </a:r>
          </a:p>
          <a:p>
            <a:r>
              <a:rPr lang="fr-FR" b="1" dirty="0" smtClean="0"/>
              <a:t>Nous chanterons pour que </a:t>
            </a:r>
            <a:r>
              <a:rPr lang="fr-FR" b="1" dirty="0" smtClean="0"/>
              <a:t>progressent  Les </a:t>
            </a:r>
            <a:r>
              <a:rPr lang="fr-FR" b="1" dirty="0" smtClean="0"/>
              <a:t>idées de l'humanité, </a:t>
            </a:r>
            <a:br>
              <a:rPr lang="fr-FR" b="1" dirty="0" smtClean="0"/>
            </a:br>
            <a:r>
              <a:rPr lang="fr-FR" b="1" dirty="0" smtClean="0"/>
              <a:t>Et pour que jamais ne </a:t>
            </a:r>
            <a:r>
              <a:rPr lang="fr-FR" b="1" dirty="0" smtClean="0"/>
              <a:t>cessent  La </a:t>
            </a:r>
            <a:r>
              <a:rPr lang="fr-FR" b="1" dirty="0" smtClean="0"/>
              <a:t>joie et la liberté. </a:t>
            </a:r>
            <a:endParaRPr lang="fr-FR" b="1" dirty="0" smtClean="0"/>
          </a:p>
          <a:p>
            <a:r>
              <a:rPr lang="fr-FR" b="1" dirty="0" smtClean="0"/>
              <a:t>Nous chanterons pour que progressent  Les idées de l'humanité, </a:t>
            </a:r>
            <a:br>
              <a:rPr lang="fr-FR" b="1" dirty="0" smtClean="0"/>
            </a:br>
            <a:r>
              <a:rPr lang="fr-FR" b="1" dirty="0" smtClean="0"/>
              <a:t>Et pour que jamais ne cessent  La joie et la liberté. </a:t>
            </a:r>
            <a:endParaRPr lang="fr-F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15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L'Ode à la joie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l'Ode à la joie</dc:title>
  <dc:creator>mary</dc:creator>
  <cp:lastModifiedBy>mary</cp:lastModifiedBy>
  <cp:revision>13</cp:revision>
  <dcterms:created xsi:type="dcterms:W3CDTF">2019-10-22T19:52:39Z</dcterms:created>
  <dcterms:modified xsi:type="dcterms:W3CDTF">2019-10-24T18:25:38Z</dcterms:modified>
</cp:coreProperties>
</file>