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005AC-F384-48C4-9279-4F95B776F7A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0E430-42E3-4688-8F24-D0DF882DF4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escucho bue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040560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Yo</a:t>
            </a:r>
            <a:r>
              <a:rPr lang="en-US" b="1" dirty="0" smtClean="0"/>
              <a:t> </a:t>
            </a:r>
            <a:r>
              <a:rPr lang="en-US" b="1" dirty="0" err="1" smtClean="0"/>
              <a:t>escucho</a:t>
            </a:r>
            <a:r>
              <a:rPr lang="en-US" b="1" dirty="0" smtClean="0"/>
              <a:t> </a:t>
            </a:r>
            <a:r>
              <a:rPr lang="en-US" b="1" dirty="0" err="1" smtClean="0"/>
              <a:t>buen</a:t>
            </a:r>
            <a:r>
              <a:rPr lang="en-US" b="1" dirty="0" smtClean="0"/>
              <a:t>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5112568" cy="482453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1.Yo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escucho, buen Jesús, tu dulce voz de amor,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que, desde el árbol de la cruz, invita al pecador.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 soy pecador, nada hay bueno en mí;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ser objeto de tu amor deseo y vengo a ti.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2.Tú ofreces el perdón de toda iniquidad,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el llanto inunda el corazón que acude a tu piedad.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soy pecador, ten de mí piedad;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 mi llanto de dolor y borra mi maldad.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3.Prometes aumentar la fe del que creyó,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gracia sobre gracia dar a quien en ti confió.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Creo en ti, Señor, solo fío en ti;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dame tu infinito amor, y basta para mí.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 escucho buen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 escucho buen Jesus </dc:title>
  <dc:creator>mary</dc:creator>
  <cp:lastModifiedBy>mary</cp:lastModifiedBy>
  <cp:revision>4</cp:revision>
  <dcterms:created xsi:type="dcterms:W3CDTF">2019-10-11T18:24:50Z</dcterms:created>
  <dcterms:modified xsi:type="dcterms:W3CDTF">2019-10-11T18:53:12Z</dcterms:modified>
</cp:coreProperties>
</file>