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7461-AA0C-40A6-98E4-0C768E91668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3FB8-5BD9-43D0-9D51-5B86AB0F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7461-AA0C-40A6-98E4-0C768E91668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3FB8-5BD9-43D0-9D51-5B86AB0F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7461-AA0C-40A6-98E4-0C768E91668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3FB8-5BD9-43D0-9D51-5B86AB0F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7461-AA0C-40A6-98E4-0C768E91668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3FB8-5BD9-43D0-9D51-5B86AB0F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7461-AA0C-40A6-98E4-0C768E91668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3FB8-5BD9-43D0-9D51-5B86AB0F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7461-AA0C-40A6-98E4-0C768E91668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3FB8-5BD9-43D0-9D51-5B86AB0F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7461-AA0C-40A6-98E4-0C768E91668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3FB8-5BD9-43D0-9D51-5B86AB0F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7461-AA0C-40A6-98E4-0C768E91668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3FB8-5BD9-43D0-9D51-5B86AB0F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7461-AA0C-40A6-98E4-0C768E91668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3FB8-5BD9-43D0-9D51-5B86AB0F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7461-AA0C-40A6-98E4-0C768E91668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3FB8-5BD9-43D0-9D51-5B86AB0F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7461-AA0C-40A6-98E4-0C768E91668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3FB8-5BD9-43D0-9D51-5B86AB0FE6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47461-AA0C-40A6-98E4-0C768E916681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D3FB8-5BD9-43D0-9D51-5B86AB0FE6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reugde vreugde louter vreug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6984776" cy="36004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Vreugde</a:t>
            </a:r>
            <a:r>
              <a:rPr lang="en-US" b="1" dirty="0" smtClean="0"/>
              <a:t> </a:t>
            </a:r>
            <a:r>
              <a:rPr lang="en-US" b="1" dirty="0" err="1" smtClean="0"/>
              <a:t>vreugde</a:t>
            </a:r>
            <a:r>
              <a:rPr lang="en-US" b="1" dirty="0" smtClean="0"/>
              <a:t> </a:t>
            </a:r>
            <a:r>
              <a:rPr lang="en-US" b="1" dirty="0" err="1" smtClean="0"/>
              <a:t>louter</a:t>
            </a:r>
            <a:r>
              <a:rPr lang="en-US" b="1" dirty="0" smtClean="0"/>
              <a:t> </a:t>
            </a:r>
            <a:r>
              <a:rPr lang="en-US" b="1" dirty="0" err="1" smtClean="0"/>
              <a:t>vreugde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764704"/>
            <a:ext cx="4032448" cy="5688632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Vreugde, vreugde, louter vreugde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bij U van eeuwigheid,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Schepper, die ‘t heelal verheugde,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bron van eeuwige vreugde zijt.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Gij, die woont in licht en luister,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drijft de schaduwen uiteen.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Hij, die zoekend doolt in ’t duister,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vindt het licht bij U alleen.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ons van uw vreugde geven,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hef ons op tot U omhoog,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Gever van `t onsterf’lijk leven,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tot ons U nederboog.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gaan wij hier zingend voorwaarts,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onbevreesd in smart en pijn.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ons Heer, door uwe liefde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eeuwig in uw vreugde zijn</a:t>
            </a:r>
            <a:endParaRPr lang="da-DK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Vreugde vreugde louter vreugde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Ode aan de Vrijheid</dc:title>
  <dc:creator>mary</dc:creator>
  <cp:lastModifiedBy>mary</cp:lastModifiedBy>
  <cp:revision>14</cp:revision>
  <dcterms:created xsi:type="dcterms:W3CDTF">2019-10-25T13:32:15Z</dcterms:created>
  <dcterms:modified xsi:type="dcterms:W3CDTF">2019-10-25T14:59:24Z</dcterms:modified>
</cp:coreProperties>
</file>