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E5F68-39D7-4812-8FF0-BEBF723CFCDE}"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E5F68-39D7-4812-8FF0-BEBF723CFCDE}"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E5F68-39D7-4812-8FF0-BEBF723CFCDE}"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E5F68-39D7-4812-8FF0-BEBF723CFCDE}"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E5F68-39D7-4812-8FF0-BEBF723CFCDE}"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E5F68-39D7-4812-8FF0-BEBF723CFCDE}"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E5F68-39D7-4812-8FF0-BEBF723CFCDE}" type="datetimeFigureOut">
              <a:rPr lang="en-US" smtClean="0"/>
              <a:t>10/8/2019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E5F68-39D7-4812-8FF0-BEBF723CFCDE}" type="datetimeFigureOut">
              <a:rPr lang="en-US" smtClean="0"/>
              <a:t>10/8/2019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E5F68-39D7-4812-8FF0-BEBF723CFCDE}" type="datetimeFigureOut">
              <a:rPr lang="en-US" smtClean="0"/>
              <a:t>10/8/2019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E5F68-39D7-4812-8FF0-BEBF723CFCDE}"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E5F68-39D7-4812-8FF0-BEBF723CFCDE}"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FBEB2-6F26-4F0B-BCED-3280B51485B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E5F68-39D7-4812-8FF0-BEBF723CFCDE}" type="datetimeFigureOut">
              <a:rPr lang="en-US" smtClean="0"/>
              <a:t>10/8/2019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FBEB2-6F26-4F0B-BCED-3280B51485B9}" type="slidenum">
              <a:rPr lang="en-US" smtClean="0"/>
              <a:t>‹#›</a:t>
            </a:fld>
            <a:endParaRPr lang="en-US"/>
          </a:p>
        </p:txBody>
      </p:sp>
      <p:pic>
        <p:nvPicPr>
          <p:cNvPr id="7" name="Picture 6" descr="A Mighty Fortress Is Our God1.jpg"/>
          <p:cNvPicPr>
            <a:picLocks noChangeAspect="1"/>
          </p:cNvPicPr>
          <p:nvPr userDrawn="1"/>
        </p:nvPicPr>
        <p:blipFill>
          <a:blip r:embed="rId14" cstate="print">
            <a:lum bright="4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Vår gud är oss en väldig bor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6336704" cy="434479"/>
          </a:xfrm>
        </p:spPr>
        <p:txBody>
          <a:bodyPr>
            <a:normAutofit fontScale="90000"/>
          </a:bodyPr>
          <a:lstStyle/>
          <a:p>
            <a:r>
              <a:rPr lang="sv-SE" b="1" dirty="0" smtClean="0"/>
              <a:t>Vår gud är oss en väldig borg </a:t>
            </a:r>
            <a:endParaRPr lang="en-US" dirty="0"/>
          </a:p>
        </p:txBody>
      </p:sp>
      <p:sp>
        <p:nvSpPr>
          <p:cNvPr id="3" name="Subtitle 2"/>
          <p:cNvSpPr>
            <a:spLocks noGrp="1"/>
          </p:cNvSpPr>
          <p:nvPr>
            <p:ph type="subTitle" idx="1"/>
          </p:nvPr>
        </p:nvSpPr>
        <p:spPr>
          <a:xfrm>
            <a:off x="323528" y="404664"/>
            <a:ext cx="6984776" cy="6192688"/>
          </a:xfrm>
        </p:spPr>
        <p:txBody>
          <a:bodyPr>
            <a:noAutofit/>
          </a:bodyPr>
          <a:lstStyle/>
          <a:p>
            <a:pPr algn="l"/>
            <a:r>
              <a:rPr lang="sv-SE" sz="1800" b="1" dirty="0" smtClean="0">
                <a:solidFill>
                  <a:schemeClr val="tx1">
                    <a:lumMod val="95000"/>
                    <a:lumOff val="5000"/>
                  </a:schemeClr>
                </a:solidFill>
                <a:latin typeface="Arial" pitchFamily="34" charset="0"/>
                <a:cs typeface="Arial" pitchFamily="34" charset="0"/>
              </a:rPr>
              <a:t>1. </a:t>
            </a:r>
            <a:r>
              <a:rPr lang="sv-SE" sz="1800" b="1" dirty="0" smtClean="0">
                <a:solidFill>
                  <a:schemeClr val="tx1">
                    <a:lumMod val="95000"/>
                    <a:lumOff val="5000"/>
                  </a:schemeClr>
                </a:solidFill>
                <a:latin typeface="Arial" pitchFamily="34" charset="0"/>
                <a:cs typeface="Arial" pitchFamily="34" charset="0"/>
              </a:rPr>
              <a:t>Vår Gud är oss en väldig borg, han är vår sköld och värja. Han hjälper oss ur nöd och sorg och allt som vill oss snärja. Nu mörkrets furste vred han vill oss trampa ned.                       Stor makt och mycken list hans rustning är förvisst.                 Likväl vi må ej frukta. </a:t>
            </a:r>
            <a:endParaRPr lang="en-US" sz="1800" b="1" dirty="0" smtClean="0">
              <a:solidFill>
                <a:schemeClr val="tx1">
                  <a:lumMod val="95000"/>
                  <a:lumOff val="5000"/>
                </a:schemeClr>
              </a:solidFill>
              <a:latin typeface="Arial" pitchFamily="34" charset="0"/>
              <a:cs typeface="Arial" pitchFamily="34" charset="0"/>
            </a:endParaRPr>
          </a:p>
          <a:p>
            <a:pPr algn="l"/>
            <a:endParaRPr lang="sv-SE" sz="1800" b="1" dirty="0" smtClean="0">
              <a:solidFill>
                <a:schemeClr val="tx1">
                  <a:lumMod val="95000"/>
                  <a:lumOff val="5000"/>
                </a:schemeClr>
              </a:solidFill>
              <a:latin typeface="Arial" pitchFamily="34" charset="0"/>
              <a:cs typeface="Arial" pitchFamily="34" charset="0"/>
            </a:endParaRPr>
          </a:p>
          <a:p>
            <a:pPr algn="l"/>
            <a:r>
              <a:rPr lang="sv-SE" sz="1800" b="1" dirty="0" smtClean="0">
                <a:solidFill>
                  <a:schemeClr val="tx1">
                    <a:lumMod val="95000"/>
                    <a:lumOff val="5000"/>
                  </a:schemeClr>
                </a:solidFill>
                <a:latin typeface="Arial" pitchFamily="34" charset="0"/>
                <a:cs typeface="Arial" pitchFamily="34" charset="0"/>
              </a:rPr>
              <a:t>2. </a:t>
            </a:r>
            <a:r>
              <a:rPr lang="sv-SE" sz="1800" b="1" dirty="0" smtClean="0">
                <a:solidFill>
                  <a:schemeClr val="tx1">
                    <a:lumMod val="95000"/>
                    <a:lumOff val="5000"/>
                  </a:schemeClr>
                </a:solidFill>
                <a:latin typeface="Arial" pitchFamily="34" charset="0"/>
                <a:cs typeface="Arial" pitchFamily="34" charset="0"/>
              </a:rPr>
              <a:t>Vår egen kraft är här för svag, vi vore snart nedgjorda,              men för oss går till strid och slag vår hjälte, Herrens smorda. Du frågar vem han är. Han namnet Kristus bär.                          Vår Herre Sebaot, vem kan stå honom mot?                           Han fältet skall behålla</a:t>
            </a:r>
            <a:endParaRPr lang="en-US" sz="1800" b="1" dirty="0" smtClean="0">
              <a:solidFill>
                <a:schemeClr val="tx1">
                  <a:lumMod val="95000"/>
                  <a:lumOff val="5000"/>
                </a:schemeClr>
              </a:solidFill>
              <a:latin typeface="Arial" pitchFamily="34" charset="0"/>
              <a:cs typeface="Arial" pitchFamily="34" charset="0"/>
            </a:endParaRPr>
          </a:p>
          <a:p>
            <a:pPr algn="l"/>
            <a:endParaRPr lang="sv-SE" sz="1800" b="1" dirty="0" smtClean="0">
              <a:solidFill>
                <a:schemeClr val="tx1">
                  <a:lumMod val="95000"/>
                  <a:lumOff val="5000"/>
                </a:schemeClr>
              </a:solidFill>
              <a:latin typeface="Arial" pitchFamily="34" charset="0"/>
              <a:cs typeface="Arial" pitchFamily="34" charset="0"/>
            </a:endParaRPr>
          </a:p>
          <a:p>
            <a:pPr algn="l"/>
            <a:r>
              <a:rPr lang="sv-SE" sz="1800" b="1" dirty="0" smtClean="0">
                <a:solidFill>
                  <a:schemeClr val="tx1">
                    <a:lumMod val="95000"/>
                    <a:lumOff val="5000"/>
                  </a:schemeClr>
                </a:solidFill>
                <a:latin typeface="Arial" pitchFamily="34" charset="0"/>
                <a:cs typeface="Arial" pitchFamily="34" charset="0"/>
              </a:rPr>
              <a:t>3. </a:t>
            </a:r>
            <a:r>
              <a:rPr lang="sv-SE" sz="1800" b="1" dirty="0" smtClean="0">
                <a:solidFill>
                  <a:schemeClr val="tx1">
                    <a:lumMod val="95000"/>
                    <a:lumOff val="5000"/>
                  </a:schemeClr>
                </a:solidFill>
                <a:latin typeface="Arial" pitchFamily="34" charset="0"/>
                <a:cs typeface="Arial" pitchFamily="34" charset="0"/>
              </a:rPr>
              <a:t>Och vore världen än så stor och full av mörkrets härar,              så länge Gud ibland oss bor alls intet oss förfärar.                         Må världens furste då förgrymmad mot oss stå.                             Han skadar dock ej här, ty dömd han redan är.                              Ett ord kan honom fälla. </a:t>
            </a:r>
            <a:endParaRPr lang="en-US" sz="1800" b="1" dirty="0" smtClean="0">
              <a:solidFill>
                <a:schemeClr val="tx1">
                  <a:lumMod val="95000"/>
                  <a:lumOff val="5000"/>
                </a:schemeClr>
              </a:solidFill>
              <a:latin typeface="Arial" pitchFamily="34" charset="0"/>
              <a:cs typeface="Arial" pitchFamily="34" charset="0"/>
            </a:endParaRPr>
          </a:p>
          <a:p>
            <a:pPr algn="l"/>
            <a:endParaRPr lang="sv-SE" sz="1800" b="1" dirty="0" smtClean="0">
              <a:solidFill>
                <a:schemeClr val="tx1">
                  <a:lumMod val="95000"/>
                  <a:lumOff val="5000"/>
                </a:schemeClr>
              </a:solidFill>
              <a:latin typeface="Arial" pitchFamily="34" charset="0"/>
              <a:cs typeface="Arial" pitchFamily="34" charset="0"/>
            </a:endParaRPr>
          </a:p>
          <a:p>
            <a:pPr algn="l"/>
            <a:r>
              <a:rPr lang="sv-SE" sz="1800" b="1" dirty="0" smtClean="0">
                <a:solidFill>
                  <a:schemeClr val="tx1">
                    <a:lumMod val="95000"/>
                    <a:lumOff val="5000"/>
                  </a:schemeClr>
                </a:solidFill>
                <a:latin typeface="Arial" pitchFamily="34" charset="0"/>
                <a:cs typeface="Arial" pitchFamily="34" charset="0"/>
              </a:rPr>
              <a:t> 4.Guds ord de måste låta stå, det kan de ej fördärva.                        Med oss skall Gud i striden gå, hans Ande gör oss djärva.               Vi fritt och glatt till mods ger ära, liv och gods.                                 Det allt de taga må, stor vinst de icke får. Guds rike vi behåller. </a:t>
            </a:r>
            <a:endParaRPr lang="en-US" sz="1800" b="1" dirty="0">
              <a:solidFill>
                <a:schemeClr val="tx1">
                  <a:lumMod val="95000"/>
                  <a:lumOff val="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228</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Vår gud är oss en väldig borg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Vår gud är oss en väldig borg </dc:title>
  <dc:creator>mary</dc:creator>
  <cp:lastModifiedBy>mary</cp:lastModifiedBy>
  <cp:revision>5</cp:revision>
  <dcterms:created xsi:type="dcterms:W3CDTF">2019-10-08T16:12:11Z</dcterms:created>
  <dcterms:modified xsi:type="dcterms:W3CDTF">2019-10-08T17:48:03Z</dcterms:modified>
</cp:coreProperties>
</file>