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211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05C4F-856C-4054-94B9-C0A2553BA0A4}" type="datetimeFigureOut">
              <a:rPr lang="ko-KR" altLang="en-US" smtClean="0"/>
              <a:t>2019-10-01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FF12F-1727-4786-A204-19E04DE2302D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inipite Mwoko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Usinipite</a:t>
            </a:r>
            <a:r>
              <a:rPr lang="en-US" b="1" dirty="0" smtClean="0"/>
              <a:t> </a:t>
            </a:r>
            <a:r>
              <a:rPr lang="en-US" b="1" dirty="0" err="1" smtClean="0"/>
              <a:t>Mwokozi</a:t>
            </a:r>
            <a:r>
              <a:rPr lang="en-US" b="1" dirty="0" smtClean="0"/>
              <a:t>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4800600" cy="4495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Usinipite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unisikie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Unapozuru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wengine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usinipite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</a:t>
            </a:r>
          </a:p>
          <a:p>
            <a:pPr algn="l"/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i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i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Yesu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unisikie</a:t>
            </a:r>
            <a:r>
              <a:rPr lang="en-US" sz="2000" b="1" i="1" dirty="0" smtClean="0">
                <a:solidFill>
                  <a:srgbClr val="FF0000"/>
                </a:solidFill>
              </a:rPr>
              <a:t>,                                     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Unapozuru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wengine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usinipite</a:t>
            </a:r>
            <a:r>
              <a:rPr lang="en-US" sz="2000" b="1" i="1" dirty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chako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nakitazama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Magoti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napiga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pale,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nisamehewe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kutegemea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Uso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nakuabudu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mfariji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peke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duniani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pote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Bwana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mwingine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30</Words>
  <Application>Microsoft Office PowerPoint</Application>
  <PresentationFormat>화면 슬라이드 쇼(4:3)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Usinipite Mwokozi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Usinipite Mwokozi </dc:title>
  <dc:creator>Jung Park</dc:creator>
  <cp:lastModifiedBy>Jung Park</cp:lastModifiedBy>
  <cp:revision>17</cp:revision>
  <dcterms:created xsi:type="dcterms:W3CDTF">2019-10-01T18:57:40Z</dcterms:created>
  <dcterms:modified xsi:type="dcterms:W3CDTF">2019-10-01T22:58:37Z</dcterms:modified>
</cp:coreProperties>
</file>