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5" d="100"/>
          <a:sy n="65" d="100"/>
        </p:scale>
        <p:origin x="-1829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D1BB7-9037-49AC-BCCC-582A1A29D1E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85AD-0C5E-4B88-8EAB-6E4188025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D1BB7-9037-49AC-BCCC-582A1A29D1E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85AD-0C5E-4B88-8EAB-6E4188025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D1BB7-9037-49AC-BCCC-582A1A29D1E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85AD-0C5E-4B88-8EAB-6E4188025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D1BB7-9037-49AC-BCCC-582A1A29D1E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85AD-0C5E-4B88-8EAB-6E4188025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D1BB7-9037-49AC-BCCC-582A1A29D1E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85AD-0C5E-4B88-8EAB-6E4188025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D1BB7-9037-49AC-BCCC-582A1A29D1E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85AD-0C5E-4B88-8EAB-6E4188025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D1BB7-9037-49AC-BCCC-582A1A29D1E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85AD-0C5E-4B88-8EAB-6E4188025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D1BB7-9037-49AC-BCCC-582A1A29D1E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85AD-0C5E-4B88-8EAB-6E4188025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D1BB7-9037-49AC-BCCC-582A1A29D1E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85AD-0C5E-4B88-8EAB-6E4188025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D1BB7-9037-49AC-BCCC-582A1A29D1E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85AD-0C5E-4B88-8EAB-6E4188025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D1BB7-9037-49AC-BCCC-582A1A29D1E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85AD-0C5E-4B88-8EAB-6E4188025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D1BB7-9037-49AC-BCCC-582A1A29D1E3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85AD-0C5E-4B88-8EAB-6E4188025E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hy kingdom lord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332656"/>
            <a:ext cx="9144000" cy="65253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reino amo, oh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824536" cy="404664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Tu reino amo, oh Dios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5112568" cy="518457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Tu reino amo, ¡oh Dios!, tu casa de oración,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al pueblo que en Jesús halló completa redención.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Tu iglesia, mí Señor, su templo, su ritual,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iglesia que guiando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estás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con mano paternal.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Por ella es mí oración, mis lágrimas, mi amor;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solicitud, cuidado, afán, por ella son, Señor.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Un gozo sin igual  me causa en ella estar,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andando aquí, su comunión  anhelo disfrutar.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Tu iglesia durará,  oh Dios, cual tu verdad;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victoriosa, llegará  hasta la eternidad.</a:t>
            </a:r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21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 reino amo, oh Dios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reino amo, oh Dios</dc:title>
  <dc:creator>mary</dc:creator>
  <cp:lastModifiedBy>mary</cp:lastModifiedBy>
  <cp:revision>11</cp:revision>
  <dcterms:created xsi:type="dcterms:W3CDTF">2019-10-21T15:30:53Z</dcterms:created>
  <dcterms:modified xsi:type="dcterms:W3CDTF">2019-11-15T20:16:49Z</dcterms:modified>
</cp:coreProperties>
</file>