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0AC18-0B24-423E-8D9A-55B7CEA10F3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C8004-46C8-49C2-BC58-B17283774F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araMu Ku Deng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536504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SuaraMu</a:t>
            </a:r>
            <a:r>
              <a:rPr lang="en-US" b="1" dirty="0" smtClean="0"/>
              <a:t> Ku </a:t>
            </a:r>
            <a:r>
              <a:rPr lang="en-US" b="1" dirty="0" err="1" smtClean="0"/>
              <a:t>Dengar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908720"/>
            <a:ext cx="43204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1.SuaraMu </a:t>
            </a:r>
            <a:r>
              <a:rPr lang="en-US" b="1" dirty="0" err="1"/>
              <a:t>kudengar</a:t>
            </a:r>
            <a:r>
              <a:rPr lang="en-US" b="1" dirty="0"/>
              <a:t> </a:t>
            </a:r>
            <a:r>
              <a:rPr lang="en-US" b="1" dirty="0" err="1"/>
              <a:t>memanggil</a:t>
            </a:r>
            <a:r>
              <a:rPr lang="en-US" b="1" dirty="0"/>
              <a:t> </a:t>
            </a:r>
            <a:r>
              <a:rPr lang="en-US" b="1" dirty="0" err="1"/>
              <a:t>diriku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 err="1"/>
              <a:t>supaya</a:t>
            </a:r>
            <a:r>
              <a:rPr lang="en-US" b="1" dirty="0"/>
              <a:t> ‘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Golgota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basuh</a:t>
            </a:r>
            <a:r>
              <a:rPr lang="en-US" b="1" dirty="0"/>
              <a:t> </a:t>
            </a:r>
            <a:r>
              <a:rPr lang="en-US" b="1" dirty="0" err="1"/>
              <a:t>darahMu</a:t>
            </a:r>
            <a:r>
              <a:rPr lang="en-US" b="1" dirty="0"/>
              <a:t>!</a:t>
            </a:r>
            <a:br>
              <a:rPr lang="en-US" b="1" dirty="0"/>
            </a:br>
            <a:endParaRPr lang="en-US" b="1" dirty="0" smtClean="0"/>
          </a:p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 err="1">
                <a:solidFill>
                  <a:srgbClr val="FF0000"/>
                </a:solidFill>
              </a:rPr>
              <a:t>Reff</a:t>
            </a:r>
            <a:r>
              <a:rPr lang="en-US" b="1" dirty="0">
                <a:solidFill>
                  <a:srgbClr val="FF0000"/>
                </a:solidFill>
              </a:rPr>
              <a:t> :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Aku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datanglah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Tuhan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padaMu</a:t>
            </a:r>
            <a:r>
              <a:rPr lang="en-US" b="1" dirty="0">
                <a:solidFill>
                  <a:srgbClr val="FF0000"/>
                </a:solidFill>
              </a:rPr>
              <a:t>;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Dalam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darahMu</a:t>
            </a:r>
            <a:r>
              <a:rPr lang="en-US" b="1" dirty="0">
                <a:solidFill>
                  <a:srgbClr val="FF0000"/>
                </a:solidFill>
              </a:rPr>
              <a:t> kudus </a:t>
            </a:r>
            <a:r>
              <a:rPr lang="en-US" b="1" dirty="0" err="1">
                <a:solidFill>
                  <a:srgbClr val="FF0000"/>
                </a:solidFill>
              </a:rPr>
              <a:t>sucikan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diriku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 smtClean="0"/>
          </a:p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2. </a:t>
            </a:r>
            <a:r>
              <a:rPr lang="en-US" b="1" dirty="0" err="1"/>
              <a:t>Kendati</a:t>
            </a:r>
            <a:r>
              <a:rPr lang="en-US" b="1" dirty="0"/>
              <a:t> ‘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lemah</a:t>
            </a:r>
            <a:r>
              <a:rPr lang="en-US" b="1" dirty="0"/>
              <a:t>, </a:t>
            </a:r>
            <a:r>
              <a:rPr lang="en-US" b="1" dirty="0" err="1"/>
              <a:t>tenaga</a:t>
            </a:r>
            <a:r>
              <a:rPr lang="en-US" b="1" dirty="0"/>
              <a:t> </a:t>
            </a:r>
            <a:r>
              <a:rPr lang="en-US" b="1" dirty="0" err="1"/>
              <a:t>Kauberi</a:t>
            </a:r>
            <a:r>
              <a:rPr lang="en-US" b="1" dirty="0"/>
              <a:t>;</a:t>
            </a:r>
            <a:br>
              <a:rPr lang="en-US" b="1" dirty="0"/>
            </a:br>
            <a:r>
              <a:rPr lang="en-US" b="1" dirty="0" err="1"/>
              <a:t>Kauhapus</a:t>
            </a:r>
            <a:r>
              <a:rPr lang="en-US" b="1" dirty="0"/>
              <a:t> </a:t>
            </a:r>
            <a:r>
              <a:rPr lang="en-US" b="1" dirty="0" err="1"/>
              <a:t>aib</a:t>
            </a:r>
            <a:r>
              <a:rPr lang="en-US" b="1" dirty="0"/>
              <a:t> </a:t>
            </a:r>
            <a:r>
              <a:rPr lang="en-US" b="1" dirty="0" err="1"/>
              <a:t>dosaku</a:t>
            </a:r>
            <a:r>
              <a:rPr lang="en-US" b="1" dirty="0"/>
              <a:t>, </a:t>
            </a:r>
            <a:r>
              <a:rPr lang="en-US" b="1" dirty="0" err="1"/>
              <a:t>hidupku</a:t>
            </a:r>
            <a:r>
              <a:rPr lang="en-US" b="1" dirty="0"/>
              <a:t> pun </a:t>
            </a:r>
            <a:r>
              <a:rPr lang="en-US" b="1" dirty="0" err="1"/>
              <a:t>bersih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 smtClean="0"/>
          </a:p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3. </a:t>
            </a:r>
            <a:r>
              <a:rPr lang="en-US" b="1" dirty="0" err="1"/>
              <a:t>Kaupanggil</a:t>
            </a:r>
            <a:r>
              <a:rPr lang="en-US" b="1" dirty="0"/>
              <a:t> </a:t>
            </a:r>
            <a:r>
              <a:rPr lang="en-US" b="1" dirty="0" err="1"/>
              <a:t>diriku</a:t>
            </a:r>
            <a:r>
              <a:rPr lang="en-US" b="1" dirty="0"/>
              <a:t>, </a:t>
            </a:r>
            <a:r>
              <a:rPr lang="en-US" b="1" dirty="0" err="1"/>
              <a:t>supaya</a:t>
            </a:r>
            <a:r>
              <a:rPr lang="en-US" b="1" dirty="0"/>
              <a:t> </a:t>
            </a:r>
            <a:r>
              <a:rPr lang="en-US" b="1" dirty="0" err="1"/>
              <a:t>kukenal</a:t>
            </a:r>
            <a:r>
              <a:rPr lang="en-US" b="1" dirty="0"/>
              <a:t> </a:t>
            </a:r>
            <a:r>
              <a:rPr lang="en-US" b="1" dirty="0" err="1"/>
              <a:t>iman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 err="1"/>
              <a:t>harapan</a:t>
            </a:r>
            <a:r>
              <a:rPr lang="en-US" b="1" dirty="0"/>
              <a:t> yang </a:t>
            </a:r>
            <a:r>
              <a:rPr lang="en-US" b="1" dirty="0" err="1"/>
              <a:t>teguh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kasihMu</a:t>
            </a:r>
            <a:r>
              <a:rPr lang="en-US" b="1" dirty="0"/>
              <a:t> </a:t>
            </a:r>
            <a:r>
              <a:rPr lang="en-US" b="1" dirty="0" err="1"/>
              <a:t>kekal</a:t>
            </a:r>
            <a:r>
              <a:rPr lang="en-US" b="1" dirty="0"/>
              <a:t>.</a:t>
            </a:r>
            <a:br>
              <a:rPr lang="en-US" b="1" dirty="0"/>
            </a:br>
            <a:endParaRPr lang="en-US" b="1" dirty="0" smtClean="0"/>
          </a:p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4. </a:t>
            </a:r>
            <a:r>
              <a:rPr lang="en-US" b="1" dirty="0" err="1" smtClean="0"/>
              <a:t>Kau</a:t>
            </a:r>
            <a:r>
              <a:rPr lang="en-US" b="1" dirty="0" smtClean="0"/>
              <a:t> </a:t>
            </a:r>
            <a:r>
              <a:rPr lang="en-US" b="1" dirty="0" err="1" smtClean="0"/>
              <a:t>buat</a:t>
            </a:r>
            <a:r>
              <a:rPr lang="en-US" b="1" dirty="0" smtClean="0"/>
              <a:t> </a:t>
            </a:r>
            <a:r>
              <a:rPr lang="en-US" b="1" dirty="0" err="1"/>
              <a:t>meresap</a:t>
            </a:r>
            <a:r>
              <a:rPr lang="en-US" b="1" dirty="0"/>
              <a:t> </a:t>
            </a:r>
            <a:r>
              <a:rPr lang="en-US" b="1" dirty="0" err="1"/>
              <a:t>karyaMu</a:t>
            </a:r>
            <a:r>
              <a:rPr lang="en-US" b="1" dirty="0"/>
              <a:t> </a:t>
            </a:r>
            <a:r>
              <a:rPr lang="en-US" b="1" dirty="0" err="1"/>
              <a:t>dalamku</a:t>
            </a:r>
            <a:r>
              <a:rPr lang="en-US" b="1" dirty="0"/>
              <a:t>;</a:t>
            </a:r>
            <a:br>
              <a:rPr lang="en-US" b="1" dirty="0"/>
            </a:br>
            <a:r>
              <a:rPr lang="en-US" b="1" dirty="0" err="1"/>
              <a:t>kuasa</a:t>
            </a:r>
            <a:r>
              <a:rPr lang="en-US" b="1" dirty="0"/>
              <a:t> </a:t>
            </a:r>
            <a:r>
              <a:rPr lang="en-US" b="1" dirty="0" err="1"/>
              <a:t>dosa</a:t>
            </a:r>
            <a:r>
              <a:rPr lang="en-US" b="1" dirty="0"/>
              <a:t> pun </a:t>
            </a:r>
            <a:r>
              <a:rPr lang="en-US" b="1" dirty="0" err="1"/>
              <a:t>lenyap</a:t>
            </a:r>
            <a:r>
              <a:rPr lang="en-US" b="1" dirty="0"/>
              <a:t>, </a:t>
            </a:r>
            <a:r>
              <a:rPr lang="en-US" b="1" dirty="0" err="1"/>
              <a:t>diganti</a:t>
            </a:r>
            <a:r>
              <a:rPr lang="en-US" b="1" dirty="0"/>
              <a:t> </a:t>
            </a:r>
            <a:r>
              <a:rPr lang="en-US" b="1" dirty="0" err="1"/>
              <a:t>rahmatMu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SuaraMu Ku Dengar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SuaraMu Kudengar</dc:title>
  <dc:creator>mary</dc:creator>
  <cp:lastModifiedBy>mary</cp:lastModifiedBy>
  <cp:revision>8</cp:revision>
  <dcterms:created xsi:type="dcterms:W3CDTF">2019-10-28T16:47:21Z</dcterms:created>
  <dcterms:modified xsi:type="dcterms:W3CDTF">2019-10-28T19:27:21Z</dcterms:modified>
</cp:coreProperties>
</file>