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1A54-20BD-4252-8A70-1D6A3EA31144}" type="datetimeFigureOut">
              <a:rPr lang="en-US" smtClean="0"/>
              <a:pPr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CD73-76CC-4EA5-B8CF-74214CB48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1A54-20BD-4252-8A70-1D6A3EA31144}" type="datetimeFigureOut">
              <a:rPr lang="en-US" smtClean="0"/>
              <a:pPr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CD73-76CC-4EA5-B8CF-74214CB48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1A54-20BD-4252-8A70-1D6A3EA31144}" type="datetimeFigureOut">
              <a:rPr lang="en-US" smtClean="0"/>
              <a:pPr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CD73-76CC-4EA5-B8CF-74214CB48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1A54-20BD-4252-8A70-1D6A3EA31144}" type="datetimeFigureOut">
              <a:rPr lang="en-US" smtClean="0"/>
              <a:pPr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CD73-76CC-4EA5-B8CF-74214CB48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1A54-20BD-4252-8A70-1D6A3EA31144}" type="datetimeFigureOut">
              <a:rPr lang="en-US" smtClean="0"/>
              <a:pPr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CD73-76CC-4EA5-B8CF-74214CB48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1A54-20BD-4252-8A70-1D6A3EA31144}" type="datetimeFigureOut">
              <a:rPr lang="en-US" smtClean="0"/>
              <a:pPr/>
              <a:t>10/18/2019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CD73-76CC-4EA5-B8CF-74214CB48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1A54-20BD-4252-8A70-1D6A3EA31144}" type="datetimeFigureOut">
              <a:rPr lang="en-US" smtClean="0"/>
              <a:pPr/>
              <a:t>10/18/2019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CD73-76CC-4EA5-B8CF-74214CB48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1A54-20BD-4252-8A70-1D6A3EA31144}" type="datetimeFigureOut">
              <a:rPr lang="en-US" smtClean="0"/>
              <a:pPr/>
              <a:t>10/18/2019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CD73-76CC-4EA5-B8CF-74214CB48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1A54-20BD-4252-8A70-1D6A3EA31144}" type="datetimeFigureOut">
              <a:rPr lang="en-US" smtClean="0"/>
              <a:pPr/>
              <a:t>10/18/2019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CD73-76CC-4EA5-B8CF-74214CB48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1A54-20BD-4252-8A70-1D6A3EA31144}" type="datetimeFigureOut">
              <a:rPr lang="en-US" smtClean="0"/>
              <a:pPr/>
              <a:t>10/18/2019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CD73-76CC-4EA5-B8CF-74214CB48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1A54-20BD-4252-8A70-1D6A3EA31144}" type="datetimeFigureOut">
              <a:rPr lang="en-US" smtClean="0"/>
              <a:pPr/>
              <a:t>10/18/2019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CD73-76CC-4EA5-B8CF-74214CB48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E1A54-20BD-4252-8A70-1D6A3EA31144}" type="datetimeFigureOut">
              <a:rPr lang="en-US" smtClean="0"/>
              <a:pPr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ECD73-76CC-4EA5-B8CF-74214CB482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un of my soul, Thou Savior dear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l de mi 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260648"/>
            <a:ext cx="3312368" cy="548679"/>
          </a:xfrm>
        </p:spPr>
        <p:txBody>
          <a:bodyPr>
            <a:noAutofit/>
          </a:bodyPr>
          <a:lstStyle/>
          <a:p>
            <a:r>
              <a:rPr lang="en-US" b="1" dirty="0" smtClean="0"/>
              <a:t>Sol de mi ser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696" y="908720"/>
            <a:ext cx="4248472" cy="5184576"/>
          </a:xfrm>
        </p:spPr>
        <p:txBody>
          <a:bodyPr>
            <a:noAutofit/>
          </a:bodyPr>
          <a:lstStyle/>
          <a:p>
            <a:pPr algn="l"/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1.Sol de mi ser, mi Salvador,</a:t>
            </a:r>
            <a:b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contigo vivo sin temor;</a:t>
            </a:r>
            <a:b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quieras esconder jamás</a:t>
            </a:r>
            <a:b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mí la gloria de tu faz.</a:t>
            </a:r>
            <a:b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2.Al sueño blando al entregar</a:t>
            </a:r>
            <a:b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cuerpo para descansar,</a:t>
            </a:r>
            <a:b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tu promesa confiaré:</a:t>
            </a:r>
            <a:b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"Ven, hijo, te protegeré".</a:t>
            </a:r>
            <a:b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3.Dame, oh Señor, al despertar,</a:t>
            </a:r>
            <a:b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gracia divina y bienestar,</a:t>
            </a:r>
            <a:b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al caminar a tu mansión,</a:t>
            </a:r>
            <a:b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cólmame de bendición. 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Sol de mi ser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 de mi ser </dc:title>
  <dc:creator>mary</dc:creator>
  <cp:lastModifiedBy>mary</cp:lastModifiedBy>
  <cp:revision>6</cp:revision>
  <dcterms:created xsi:type="dcterms:W3CDTF">2019-10-18T16:38:40Z</dcterms:created>
  <dcterms:modified xsi:type="dcterms:W3CDTF">2019-10-18T17:35:02Z</dcterms:modified>
</cp:coreProperties>
</file>