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3" d="100"/>
          <a:sy n="63" d="100"/>
        </p:scale>
        <p:origin x="-1925" y="-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1AB3-40BE-4786-817B-D6701FFCED9A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D5A5-A22E-40C8-89AD-777E0F73B5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1AB3-40BE-4786-817B-D6701FFCED9A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D5A5-A22E-40C8-89AD-777E0F73B5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1AB3-40BE-4786-817B-D6701FFCED9A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D5A5-A22E-40C8-89AD-777E0F73B5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1AB3-40BE-4786-817B-D6701FFCED9A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D5A5-A22E-40C8-89AD-777E0F73B5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1AB3-40BE-4786-817B-D6701FFCED9A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D5A5-A22E-40C8-89AD-777E0F73B5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1AB3-40BE-4786-817B-D6701FFCED9A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D5A5-A22E-40C8-89AD-777E0F73B5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1AB3-40BE-4786-817B-D6701FFCED9A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D5A5-A22E-40C8-89AD-777E0F73B5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1AB3-40BE-4786-817B-D6701FFCED9A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D5A5-A22E-40C8-89AD-777E0F73B5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1AB3-40BE-4786-817B-D6701FFCED9A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D5A5-A22E-40C8-89AD-777E0F73B5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1AB3-40BE-4786-817B-D6701FFCED9A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D5A5-A22E-40C8-89AD-777E0F73B5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1AB3-40BE-4786-817B-D6701FFCED9A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D5A5-A22E-40C8-89AD-777E0F73B5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31AB3-40BE-4786-817B-D6701FFCED9A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3D5A5-A22E-40C8-89AD-777E0F73B58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un of my soul, Thou Savior dear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l da minha al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0"/>
            <a:ext cx="4248472" cy="521296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Sol da minha alma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9792" y="692696"/>
            <a:ext cx="4032448" cy="576064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1.Sol da minha alma és tu, Senhor;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Noite n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ã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h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se perto est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s!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Dissipa as nuvens do temor,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Te verei  com calma e paz.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2.Sol da minha alma! Ó meu Jesus!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Revela a Jua glória  a mim.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E, recolhendo a pura luz,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Refletirei seu brilho aqui.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3.Qual brando orvalho, o sono vem,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corpo e a alma refrescar;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peito do supremo Bem.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ã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doce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sempre descansar!</a:t>
            </a: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4.Comigo o dia  inteiro  estás;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ti  recebo  todo o bem.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Comigo a noite passar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                        E  me dar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  descanso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além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13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Sol da minha alma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 da minha alma</dc:title>
  <dc:creator>mary</dc:creator>
  <cp:lastModifiedBy>mary</cp:lastModifiedBy>
  <cp:revision>22</cp:revision>
  <dcterms:created xsi:type="dcterms:W3CDTF">2019-10-18T17:49:48Z</dcterms:created>
  <dcterms:modified xsi:type="dcterms:W3CDTF">2019-10-18T18:47:51Z</dcterms:modified>
</cp:coreProperties>
</file>