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5FE43-4AC3-4B9B-AC31-708FC828F5DD}" type="datetimeFigureOut">
              <a:rPr lang="en-US" smtClean="0"/>
              <a:pPr/>
              <a:t>10/28/2019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445AF-CBCB-4438-B4EA-8F92944320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기뻐하며 경배하세 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ymne til gle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0"/>
            <a:ext cx="3672408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Sång</a:t>
            </a:r>
            <a:r>
              <a:rPr lang="en-US" b="1" dirty="0" smtClean="0"/>
              <a:t> till </a:t>
            </a:r>
            <a:r>
              <a:rPr lang="en-US" b="1" dirty="0" err="1" smtClean="0"/>
              <a:t>glädjen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752" y="449288"/>
            <a:ext cx="6408712" cy="6408712"/>
          </a:xfrm>
        </p:spPr>
        <p:txBody>
          <a:bodyPr numCol="2">
            <a:noAutofit/>
          </a:bodyPr>
          <a:lstStyle/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Sällhetsskapande förmåga,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 väsens harmoni,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Glädje, druckne av din låga,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Kring ditt altar samlas vi.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den skillnad, flärden föder,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Göms för dig i stoft och skam.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och bonde äro bröder,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Var din vinge fläktar fram.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vår hälsning myriader,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 vår kyss, du världars här!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Bröder, över stjärnor - där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 för visst en mildrik fader! </a:t>
            </a:r>
          </a:p>
          <a:p>
            <a:pPr algn="l"/>
            <a:endParaRPr lang="sv-SE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Vem som till sitt hjärtas lycka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en väns det öppna får,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en makas därtill trycka,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Blande han sin sång med vår!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den, av ett enda hjärta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 får tröst på jordens rund,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Slite sig med vaknad smärta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Gråtande ur vårt förbund.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Allt vad kring naturen vimlar,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Hylle sympatiens bud!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Upp till stjärnorna, - till Gud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hon genom rymd och himlar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Glädjen kraft och ungdom giver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Åt den alstrande natur;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Glädjen, glädjen hjulen driver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det stora världens ur.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Blomman han ur brodden skjuter,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Fästet han med stjärnor sår,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Välver sfärer, solar gjuter,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Fler, än skådarns fjärrglans når.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Oförskräckt som segerhjälten,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Fyllen, bröder, edert lopp,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Glatt, - som ljusets gyllne kropp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Genomstörtar himlafälten!</a:t>
            </a:r>
          </a:p>
          <a:p>
            <a:pPr algn="l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kunskap, forskarn vinner,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Glädjens ljus hans öga rör.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Mänskovännen honom finner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 den lycklige, han gör.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Hjälten, som för äran strider,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Möter han med ryktets röst,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den dygdige, som lider,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Äger honom i sitt bröst.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För det sanna, dör det sköna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Vågen, liden, dödlige!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Uppe där bland himlarne </a:t>
            </a:r>
          </a:p>
          <a:p>
            <a:pPr algn="l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Sitter han, som skall belöna.</a:t>
            </a:r>
          </a:p>
          <a:p>
            <a:pPr algn="l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sv-SE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290</Words>
  <Application>Microsoft Office PowerPoint</Application>
  <PresentationFormat>On-screen Show (4:3)</PresentationFormat>
  <Paragraphs>54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Sång till glädjen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Sång till glädjen</dc:title>
  <dc:creator>mary</dc:creator>
  <cp:lastModifiedBy>mary</cp:lastModifiedBy>
  <cp:revision>2</cp:revision>
  <dcterms:created xsi:type="dcterms:W3CDTF">2019-10-27T01:42:35Z</dcterms:created>
  <dcterms:modified xsi:type="dcterms:W3CDTF">2019-10-28T16:05:24Z</dcterms:modified>
</cp:coreProperties>
</file>