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79" d="100"/>
          <a:sy n="79" d="100"/>
        </p:scale>
        <p:origin x="-142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422-CA62-4AA8-BE3E-4DB19FEEA0F4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BF73-A21E-4ED7-B0CC-82EA61D8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422-CA62-4AA8-BE3E-4DB19FEEA0F4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BF73-A21E-4ED7-B0CC-82EA61D8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422-CA62-4AA8-BE3E-4DB19FEEA0F4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BF73-A21E-4ED7-B0CC-82EA61D8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422-CA62-4AA8-BE3E-4DB19FEEA0F4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BF73-A21E-4ED7-B0CC-82EA61D8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422-CA62-4AA8-BE3E-4DB19FEEA0F4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BF73-A21E-4ED7-B0CC-82EA61D8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422-CA62-4AA8-BE3E-4DB19FEEA0F4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BF73-A21E-4ED7-B0CC-82EA61D8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422-CA62-4AA8-BE3E-4DB19FEEA0F4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BF73-A21E-4ED7-B0CC-82EA61D8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422-CA62-4AA8-BE3E-4DB19FEEA0F4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BF73-A21E-4ED7-B0CC-82EA61D8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422-CA62-4AA8-BE3E-4DB19FEEA0F4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BF73-A21E-4ED7-B0CC-82EA61D8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422-CA62-4AA8-BE3E-4DB19FEEA0F4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BF73-A21E-4ED7-B0CC-82EA61D8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422-CA62-4AA8-BE3E-4DB19FEEA0F4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BF73-A21E-4ED7-B0CC-82EA61D8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52422-CA62-4AA8-BE3E-4DB19FEEA0F4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BF73-A21E-4ED7-B0CC-82EA61D888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uples, criez de joi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752528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Peuples</a:t>
            </a:r>
            <a:r>
              <a:rPr lang="en-US" b="1" dirty="0" smtClean="0"/>
              <a:t>, </a:t>
            </a:r>
            <a:r>
              <a:rPr lang="en-US" b="1" dirty="0" err="1" smtClean="0"/>
              <a:t>criez</a:t>
            </a:r>
            <a:r>
              <a:rPr lang="en-US" b="1" dirty="0" smtClean="0"/>
              <a:t> de joie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6672"/>
            <a:ext cx="9144000" cy="3168352"/>
          </a:xfrm>
        </p:spPr>
        <p:txBody>
          <a:bodyPr numCol="2">
            <a:noAutofit/>
          </a:bodyPr>
          <a:lstStyle/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Peuples, criez de joie et bondissez d'allégresse :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Père envoie le Fils manifester sa tendresse ;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Ouvrons les yeux : Il est l'image de Dieu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que chacun Le connaisse.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Loué soit notre Dieu, source et parole fécondes :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 mains ont tout créé pour que nos cœurs Lui répondent ;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Jésus-Christ, Il donne l'être et la vie :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nous sa vie surabonde.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Loué soit notre Dieu qui ensemence la terre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D'un peuple où son Esprit est plus puissant que la guerre ;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Jésus-Christ la vigne porte du fruit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tous les hommes sont frères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Loué soit notre Dieu dont la splendeur se révèle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nous buvons le vin pour une terre nouvelle ;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Jésus-Christ le monde passe aujourd'hui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 une gloire éternelle.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Peuples, battez des mains et proclamez votre fête :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Père accueille en Lui ceux que son Verbe rachète ;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l'Esprit Saint, par qui vous n'êtes plus qu'un,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votre joie soit parfaite.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Peuples, criez de joie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Peuples, criez de joie </dc:title>
  <dc:creator>mary</dc:creator>
  <cp:lastModifiedBy>mary</cp:lastModifiedBy>
  <cp:revision>4</cp:revision>
  <dcterms:created xsi:type="dcterms:W3CDTF">2019-10-29T21:57:15Z</dcterms:created>
  <dcterms:modified xsi:type="dcterms:W3CDTF">2019-10-31T13:13:53Z</dcterms:modified>
</cp:coreProperties>
</file>