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B284F-7C62-436E-A954-96F78A59FB86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736FE-8CC8-4045-92A6-23CCA1F8EF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's a peace in my heart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-228599" y="-228600"/>
            <a:ext cx="9369434" cy="7086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ce sfântã acum, am în inima m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0485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sfântã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am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4464496" cy="5832648"/>
          </a:xfrm>
        </p:spPr>
        <p:txBody>
          <a:bodyPr>
            <a:noAutofit/>
          </a:bodyPr>
          <a:lstStyle/>
          <a:p>
            <a:pPr algn="l">
              <a:buAutoNum type="arabicPeriod"/>
            </a:pP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 sfântă, acum am în inima mea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lumea nu poate să-mi dea.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când vin peste noi întristări ca un nor,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am pace-n al meu Salvator.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Refren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A rămas statornic al meu Isus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Şi în veci îmi ţine pacea de sus.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Domnul îmi dă credinţă, nu mă va lăsa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Şi îmi dă biruinţă sfântă dragostea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Sa.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Ce nespus fericit fi-va sufletul meu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ziua când, lui Dumnezeu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I-am deschis şi-a intrat şi în suflet mi-a dat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 sfântă şi m-a mângâiat.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Într-o casă de lut port tezaurul sfânt,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Ce-i sfânt şi-L înalţ pe Pământ.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din har ne-a-nfiat şi nădejde ne-a dat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Că-n ceruri voi fi şi eu odat’.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Pace sfântã acum, am în inima mea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Pace sfântã acum, am în inima mea</dc:title>
  <dc:creator>mary</dc:creator>
  <cp:lastModifiedBy>mary</cp:lastModifiedBy>
  <cp:revision>4</cp:revision>
  <dcterms:created xsi:type="dcterms:W3CDTF">2019-10-05T15:38:22Z</dcterms:created>
  <dcterms:modified xsi:type="dcterms:W3CDTF">2019-10-05T21:12:47Z</dcterms:modified>
</cp:coreProperties>
</file>