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78419" autoAdjust="0"/>
  </p:normalViewPr>
  <p:slideViewPr>
    <p:cSldViewPr>
      <p:cViewPr>
        <p:scale>
          <a:sx n="76" d="100"/>
          <a:sy n="76" d="100"/>
        </p:scale>
        <p:origin x="-1517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A26FC-29D8-48AA-A435-09E8F4D8B5D4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4F5EA-F7B9-4380-9F03-B1A79C5CBD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4F5EA-F7B9-4380-9F03-B1A79C5CBD9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F37C0-97CC-4F1F-A9AE-D7BC3E82B660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EEF0F-55A1-402B-B980-62AE76806B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Ọkan mi yin Ọba ọ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Ọkan mi yin Ọba ọrun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184576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ọr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sọdọ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yin bi R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ainip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Yin,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awọn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'nu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pọnju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 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otitọ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ntọju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ailera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l'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ngbe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lọwọ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ọta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ka. 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jumọ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lojukoju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yin,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Ọlọrun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Olotitọ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yo-NG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14</Words>
  <Application>Microsoft Office PowerPoint</Application>
  <PresentationFormat>On-screen Show (4:3)</PresentationFormat>
  <Paragraphs>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Ọkan mi yin Ọba ọrun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Okan mi yin Oba Orun</dc:title>
  <dc:creator>mary</dc:creator>
  <cp:lastModifiedBy>mary</cp:lastModifiedBy>
  <cp:revision>42</cp:revision>
  <dcterms:created xsi:type="dcterms:W3CDTF">2019-10-14T19:17:11Z</dcterms:created>
  <dcterms:modified xsi:type="dcterms:W3CDTF">2019-10-16T19:37:53Z</dcterms:modified>
</cp:coreProperties>
</file>