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1662B-9312-479C-9362-F1DF9A4ECADC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EF478-28AE-43C5-A373-484F72624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de a Aleg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331236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Ode a </a:t>
            </a:r>
            <a:r>
              <a:rPr lang="en-US" b="1" dirty="0" err="1" smtClean="0"/>
              <a:t>Alegria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620688"/>
            <a:ext cx="5976664" cy="5976664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Vibra uma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canção  De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esperança 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alegria.           Surge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horizonte 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raiar de um novo dia.</a:t>
            </a:r>
          </a:p>
          <a:p>
            <a:pPr algn="l"/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Refrão</a:t>
            </a:r>
            <a:r>
              <a:rPr lang="pt-BR" sz="2000" b="1" dirty="0" smtClean="0">
                <a:solidFill>
                  <a:srgbClr val="FF0000"/>
                </a:solidFill>
              </a:rPr>
              <a:t>:</a:t>
            </a:r>
            <a:br>
              <a:rPr lang="pt-BR" sz="2000" b="1" dirty="0" smtClean="0">
                <a:solidFill>
                  <a:srgbClr val="FF0000"/>
                </a:solidFill>
              </a:rPr>
            </a:br>
            <a:r>
              <a:rPr lang="pt-BR" sz="2000" b="1" dirty="0" smtClean="0">
                <a:solidFill>
                  <a:srgbClr val="FF0000"/>
                </a:solidFill>
              </a:rPr>
              <a:t>Canta, dança, entra na festa</a:t>
            </a:r>
            <a:r>
              <a:rPr lang="pt-BR" sz="2000" b="1" dirty="0" smtClean="0">
                <a:solidFill>
                  <a:srgbClr val="FF0000"/>
                </a:solidFill>
              </a:rPr>
              <a:t>, Sente </a:t>
            </a:r>
            <a:r>
              <a:rPr lang="pt-BR" sz="2000" b="1" dirty="0" smtClean="0">
                <a:solidFill>
                  <a:srgbClr val="FF0000"/>
                </a:solidFill>
              </a:rPr>
              <a:t>a alegria de viver.</a:t>
            </a:r>
            <a:br>
              <a:rPr lang="pt-BR" sz="2000" b="1" dirty="0" smtClean="0">
                <a:solidFill>
                  <a:srgbClr val="FF0000"/>
                </a:solidFill>
              </a:rPr>
            </a:br>
            <a:r>
              <a:rPr lang="pt-BR" sz="2000" b="1" dirty="0" smtClean="0">
                <a:solidFill>
                  <a:srgbClr val="FF0000"/>
                </a:solidFill>
              </a:rPr>
              <a:t>Olha o céu sorrindo</a:t>
            </a:r>
            <a:r>
              <a:rPr lang="pt-BR" sz="2000" b="1" dirty="0" smtClean="0">
                <a:solidFill>
                  <a:srgbClr val="FF0000"/>
                </a:solidFill>
              </a:rPr>
              <a:t>, Vê </a:t>
            </a:r>
            <a:r>
              <a:rPr lang="pt-BR" sz="2000" b="1" dirty="0" smtClean="0">
                <a:solidFill>
                  <a:srgbClr val="FF0000"/>
                </a:solidFill>
              </a:rPr>
              <a:t>a beleza deste </a:t>
            </a:r>
            <a:r>
              <a:rPr lang="pt-BR" sz="2000" b="1" dirty="0" smtClean="0">
                <a:solidFill>
                  <a:srgbClr val="FF0000"/>
                </a:solidFill>
              </a:rPr>
              <a:t>renascer.               Canta</a:t>
            </a:r>
            <a:r>
              <a:rPr lang="pt-BR" sz="2000" b="1" dirty="0" smtClean="0">
                <a:solidFill>
                  <a:srgbClr val="FF0000"/>
                </a:solidFill>
              </a:rPr>
              <a:t>, dança nesta ciranda</a:t>
            </a:r>
            <a:r>
              <a:rPr lang="pt-BR" sz="2000" b="1" dirty="0" smtClean="0">
                <a:solidFill>
                  <a:srgbClr val="FF0000"/>
                </a:solidFill>
              </a:rPr>
              <a:t>, Sonha </a:t>
            </a:r>
            <a:r>
              <a:rPr lang="pt-BR" sz="2000" b="1" dirty="0" smtClean="0">
                <a:solidFill>
                  <a:srgbClr val="FF0000"/>
                </a:solidFill>
              </a:rPr>
              <a:t>de novo sem temer.</a:t>
            </a:r>
            <a:br>
              <a:rPr lang="pt-BR" sz="2000" b="1" dirty="0" smtClean="0">
                <a:solidFill>
                  <a:srgbClr val="FF0000"/>
                </a:solidFill>
              </a:rPr>
            </a:br>
            <a:r>
              <a:rPr lang="pt-BR" sz="2000" b="1" dirty="0" smtClean="0">
                <a:solidFill>
                  <a:srgbClr val="FF0000"/>
                </a:solidFill>
              </a:rPr>
              <a:t>Vai à cidade</a:t>
            </a:r>
            <a:r>
              <a:rPr lang="pt-BR" sz="2000" b="1" dirty="0" smtClean="0">
                <a:solidFill>
                  <a:srgbClr val="FF0000"/>
                </a:solidFill>
              </a:rPr>
              <a:t>, Leva </a:t>
            </a:r>
            <a:r>
              <a:rPr lang="pt-BR" sz="2000" b="1" dirty="0" smtClean="0">
                <a:solidFill>
                  <a:srgbClr val="FF0000"/>
                </a:solidFill>
              </a:rPr>
              <a:t>a notícia deste amanhecer.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No olhar do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povo Brincam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risos de criança.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Mãos se entrelaçam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Recriando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confiança.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Livre canta 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vento Boa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nova de amizade.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Brilha a paz na terra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Nasce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nova humanidade.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Ode a Alegria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Alegria, centelha de imortal chama</dc:title>
  <dc:creator>mary</dc:creator>
  <cp:lastModifiedBy>mary</cp:lastModifiedBy>
  <cp:revision>3</cp:revision>
  <dcterms:created xsi:type="dcterms:W3CDTF">2019-10-22T20:02:23Z</dcterms:created>
  <dcterms:modified xsi:type="dcterms:W3CDTF">2019-10-23T20:15:47Z</dcterms:modified>
</cp:coreProperties>
</file>