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EDDE-674E-4355-8C0D-EF0840EC631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9B56-3AAF-4021-9298-F3F9AE6C34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EDDE-674E-4355-8C0D-EF0840EC631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9B56-3AAF-4021-9298-F3F9AE6C34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EDDE-674E-4355-8C0D-EF0840EC631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9B56-3AAF-4021-9298-F3F9AE6C34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EDDE-674E-4355-8C0D-EF0840EC631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9B56-3AAF-4021-9298-F3F9AE6C34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EDDE-674E-4355-8C0D-EF0840EC631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9B56-3AAF-4021-9298-F3F9AE6C34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EDDE-674E-4355-8C0D-EF0840EC631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9B56-3AAF-4021-9298-F3F9AE6C34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EDDE-674E-4355-8C0D-EF0840EC631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9B56-3AAF-4021-9298-F3F9AE6C34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EDDE-674E-4355-8C0D-EF0840EC631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9B56-3AAF-4021-9298-F3F9AE6C34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EDDE-674E-4355-8C0D-EF0840EC631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9B56-3AAF-4021-9298-F3F9AE6C34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EDDE-674E-4355-8C0D-EF0840EC631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9B56-3AAF-4021-9298-F3F9AE6C34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EDDE-674E-4355-8C0D-EF0840EC631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9B56-3AAF-4021-9298-F3F9AE6C34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CEDDE-674E-4355-8C0D-EF0840EC6316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69B56-3AAF-4021-9298-F3F9AE6C34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de An die Freu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0"/>
            <a:ext cx="424847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Ode An die </a:t>
            </a:r>
            <a:r>
              <a:rPr lang="en-US" b="1" dirty="0" err="1" smtClean="0"/>
              <a:t>Freude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6768" y="404664"/>
            <a:ext cx="6517232" cy="6165304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Freude, schöner Götterfunken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Tochter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 Elysium,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 betreten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feuertrunken, Himmlische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dein Heiligthum!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 Zauber binden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wieder  Was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Mode streng geteilt;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 Menschen werden Brüder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Wo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sanfter Flügel weilt.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Wem der große Wurf gelungen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Eines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Freundes Freund zu sein;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ein holdes Weib errungen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Mische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seinen Jubel ein!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wer auch nur eine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Seele  Sein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nennt auf dem Erdenrund!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wer's nie gekonnt, der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stehle  Weinend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 aus diesem Bund!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Freude trinken alle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Wesen  An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Brüsten der Natur;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 Guten, alle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Bösen  Folgen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ihrer Rosenspur.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Küsse gab sie uns und Reben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Einen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Freund, geprüft im Tod;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Wollust ward dem Wurm gegeben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Cherub steht vor Gott.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umschlungen, Millionen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Diesen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Kuß der ganzen Welt!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Brüder, überm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Sternenzelt  Muß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lieber Vater wohnen.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 stürzt nieder, Millionen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Ahnest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den Schöpfer, Welt?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Such' ihn überm Sternenzelt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Über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Sternen muß er wohnen.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187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Ode An die Freude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Ode An die Freude</dc:title>
  <dc:creator>mary</dc:creator>
  <cp:lastModifiedBy>mary</cp:lastModifiedBy>
  <cp:revision>11</cp:revision>
  <dcterms:created xsi:type="dcterms:W3CDTF">2019-10-22T19:57:39Z</dcterms:created>
  <dcterms:modified xsi:type="dcterms:W3CDTF">2019-10-23T15:51:37Z</dcterms:modified>
</cp:coreProperties>
</file>