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>
        <p:scale>
          <a:sx n="78" d="100"/>
          <a:sy n="78" d="100"/>
        </p:scale>
        <p:origin x="-144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342-BA3A-435B-B200-738E7079C3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5711-2E5F-4F82-9B7E-2D2FEEE80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342-BA3A-435B-B200-738E7079C3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5711-2E5F-4F82-9B7E-2D2FEEE80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342-BA3A-435B-B200-738E7079C3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5711-2E5F-4F82-9B7E-2D2FEEE80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342-BA3A-435B-B200-738E7079C3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5711-2E5F-4F82-9B7E-2D2FEEE80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342-BA3A-435B-B200-738E7079C3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5711-2E5F-4F82-9B7E-2D2FEEE80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342-BA3A-435B-B200-738E7079C3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5711-2E5F-4F82-9B7E-2D2FEEE80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342-BA3A-435B-B200-738E7079C3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5711-2E5F-4F82-9B7E-2D2FEEE80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342-BA3A-435B-B200-738E7079C3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5711-2E5F-4F82-9B7E-2D2FEEE80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342-BA3A-435B-B200-738E7079C3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5711-2E5F-4F82-9B7E-2D2FEEE80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342-BA3A-435B-B200-738E7079C3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5711-2E5F-4F82-9B7E-2D2FEEE80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342-BA3A-435B-B200-738E7079C3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5711-2E5F-4F82-9B7E-2D2FEEE80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A342-BA3A-435B-B200-738E7079C3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A5711-2E5F-4F82-9B7E-2D2FEEE801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기뻐하며 경배하세 1.jpg"/>
          <p:cNvPicPr>
            <a:picLocks noChangeAspect="1"/>
          </p:cNvPicPr>
          <p:nvPr userDrawn="1"/>
        </p:nvPicPr>
        <p:blipFill>
          <a:blip r:embed="rId14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da bucurie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944" y="188640"/>
            <a:ext cx="2952328" cy="50648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Oda</a:t>
            </a:r>
            <a:r>
              <a:rPr lang="en-US" b="1" dirty="0" smtClean="0"/>
              <a:t> </a:t>
            </a:r>
            <a:r>
              <a:rPr lang="en-US" b="1" dirty="0" err="1" smtClean="0"/>
              <a:t>bucuriei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1052736"/>
            <a:ext cx="2880320" cy="417646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Slavă ție, stea curată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Voie bună pe pământ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Astăzi te simțim aproape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 din Rai cu soare sfânt.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Vraja ta aduce iară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 popor lângă popor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Toți pe lume frați noi suntem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Când apari ușor în zbor.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vi-V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Cine a avut norocul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prieteni buni să dea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Cine știe ce-i iubirea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Lângă noi cântând să stea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Fericit un suflet drag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 poate face pe pământ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Cine n-a simțit iubirea</a:t>
            </a:r>
          </a:p>
          <a:p>
            <a:pPr algn="l"/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Plece dintre noi plângând.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42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Oda bucuriei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Oda bucuriei</dc:title>
  <dc:creator>mary</dc:creator>
  <cp:lastModifiedBy>mary</cp:lastModifiedBy>
  <cp:revision>5</cp:revision>
  <dcterms:created xsi:type="dcterms:W3CDTF">2019-10-25T12:47:46Z</dcterms:created>
  <dcterms:modified xsi:type="dcterms:W3CDTF">2019-10-25T15:05:15Z</dcterms:modified>
</cp:coreProperties>
</file>