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2" autoAdjust="0"/>
    <p:restoredTop sz="94717" autoAdjust="0"/>
  </p:normalViewPr>
  <p:slideViewPr>
    <p:cSldViewPr>
      <p:cViewPr varScale="1">
        <p:scale>
          <a:sx n="83" d="100"/>
          <a:sy n="83" d="100"/>
        </p:scale>
        <p:origin x="-20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A4B2F-2D96-40A0-9CFC-2DB2166EF426}" type="datetimeFigureOut">
              <a:rPr lang="ko-KR" altLang="en-US" smtClean="0"/>
              <a:pPr/>
              <a:t>2019-10-02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4CB38-44DC-4651-9E0B-B20ADAF8ECD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mă trece cu veder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334000" cy="457199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mă trece cu vederea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886200" cy="5715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mă trece cu vederea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Isus Hristos!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ești Cel ce scapi de moarte,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cel păcătos!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Doamne, Doamne,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Pleaca-ți fața Ta!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Cu vederea nu mă trece,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Nu mă lepada!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Lasă-mă la tronul milei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să găsesc.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genunchi plecat în rugă,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Să-ți mărturisesc.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Cuvantu-ți plin de viață,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 a ma-adăpa;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puterea milei Tale,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speranța mea!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83</Words>
  <Application>Microsoft Office PowerPoint</Application>
  <PresentationFormat>화면 슬라이드 쇼(4:3)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Nu mă trece cu vederea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Jangan Aku Dilalui</dc:title>
  <dc:creator>Jung Park</dc:creator>
  <cp:lastModifiedBy>Jung Park</cp:lastModifiedBy>
  <cp:revision>7</cp:revision>
  <dcterms:created xsi:type="dcterms:W3CDTF">2019-10-01T18:28:32Z</dcterms:created>
  <dcterms:modified xsi:type="dcterms:W3CDTF">2019-10-03T04:01:28Z</dcterms:modified>
</cp:coreProperties>
</file>