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EA0E9-AB59-49BA-BA4A-156EFEF2F2D3}" type="datetimeFigureOut">
              <a:rPr lang="ko-KR" altLang="en-US" smtClean="0"/>
              <a:pPr/>
              <a:t>2022-04-15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EC040-3FFB-4407-9928-804CE6A5F35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EA0E9-AB59-49BA-BA4A-156EFEF2F2D3}" type="datetimeFigureOut">
              <a:rPr lang="ko-KR" altLang="en-US" smtClean="0"/>
              <a:pPr/>
              <a:t>2022-04-15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EC040-3FFB-4407-9928-804CE6A5F35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EA0E9-AB59-49BA-BA4A-156EFEF2F2D3}" type="datetimeFigureOut">
              <a:rPr lang="ko-KR" altLang="en-US" smtClean="0"/>
              <a:pPr/>
              <a:t>2022-04-15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EC040-3FFB-4407-9928-804CE6A5F35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EA0E9-AB59-49BA-BA4A-156EFEF2F2D3}" type="datetimeFigureOut">
              <a:rPr lang="ko-KR" altLang="en-US" smtClean="0"/>
              <a:pPr/>
              <a:t>2022-04-15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EC040-3FFB-4407-9928-804CE6A5F35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EA0E9-AB59-49BA-BA4A-156EFEF2F2D3}" type="datetimeFigureOut">
              <a:rPr lang="ko-KR" altLang="en-US" smtClean="0"/>
              <a:pPr/>
              <a:t>2022-04-15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EC040-3FFB-4407-9928-804CE6A5F35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EA0E9-AB59-49BA-BA4A-156EFEF2F2D3}" type="datetimeFigureOut">
              <a:rPr lang="ko-KR" altLang="en-US" smtClean="0"/>
              <a:pPr/>
              <a:t>2022-04-15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EC040-3FFB-4407-9928-804CE6A5F35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EA0E9-AB59-49BA-BA4A-156EFEF2F2D3}" type="datetimeFigureOut">
              <a:rPr lang="ko-KR" altLang="en-US" smtClean="0"/>
              <a:pPr/>
              <a:t>2022-04-15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EC040-3FFB-4407-9928-804CE6A5F35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EA0E9-AB59-49BA-BA4A-156EFEF2F2D3}" type="datetimeFigureOut">
              <a:rPr lang="ko-KR" altLang="en-US" smtClean="0"/>
              <a:pPr/>
              <a:t>2022-04-15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EC040-3FFB-4407-9928-804CE6A5F35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EA0E9-AB59-49BA-BA4A-156EFEF2F2D3}" type="datetimeFigureOut">
              <a:rPr lang="ko-KR" altLang="en-US" smtClean="0"/>
              <a:pPr/>
              <a:t>2022-04-15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EC040-3FFB-4407-9928-804CE6A5F35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EA0E9-AB59-49BA-BA4A-156EFEF2F2D3}" type="datetimeFigureOut">
              <a:rPr lang="ko-KR" altLang="en-US" smtClean="0"/>
              <a:pPr/>
              <a:t>2022-04-15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EC040-3FFB-4407-9928-804CE6A5F35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EA0E9-AB59-49BA-BA4A-156EFEF2F2D3}" type="datetimeFigureOut">
              <a:rPr lang="ko-KR" altLang="en-US" smtClean="0"/>
              <a:pPr/>
              <a:t>2022-04-15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EC040-3FFB-4407-9928-804CE6A5F35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4EA0E9-AB59-49BA-BA4A-156EFEF2F2D3}" type="datetimeFigureOut">
              <a:rPr lang="ko-KR" altLang="en-US" smtClean="0"/>
              <a:pPr/>
              <a:t>2022-04-15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9EC040-3FFB-4407-9928-804CE6A5F353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7" name="Picture 6" descr="인애하신 구세주여.jpg"/>
          <p:cNvPicPr>
            <a:picLocks noChangeAspect="1"/>
          </p:cNvPicPr>
          <p:nvPr userDrawn="1"/>
        </p:nvPicPr>
        <p:blipFill>
          <a:blip r:embed="rId14" cstate="print">
            <a:lum bright="5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o me pases, no me olvid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828800" y="152400"/>
            <a:ext cx="5257800" cy="533400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 me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pases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no me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olvides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381000" y="1066800"/>
            <a:ext cx="4953000" cy="5410200"/>
          </a:xfrm>
        </p:spPr>
        <p:txBody>
          <a:bodyPr>
            <a:noAutofit/>
          </a:bodyPr>
          <a:lstStyle/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1.No me pases, no me olvides,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tierno Salvador;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muchos gozan tus mercedes,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oye mi clamor.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Coro</a:t>
            </a:r>
            <a:br>
              <a:rPr lang="es-ES" sz="1800" b="1" dirty="0" smtClean="0">
                <a:solidFill>
                  <a:srgbClr val="FF0000"/>
                </a:solidFill>
              </a:rPr>
            </a:br>
            <a:r>
              <a:rPr lang="es-ES" sz="1800" b="1" dirty="0" smtClean="0">
                <a:solidFill>
                  <a:srgbClr val="FF0000"/>
                </a:solidFill>
              </a:rPr>
              <a:t>Cristo, Cristo, oye tú mi voz;</a:t>
            </a:r>
            <a:br>
              <a:rPr lang="es-ES" sz="1800" b="1" dirty="0" smtClean="0">
                <a:solidFill>
                  <a:srgbClr val="FF0000"/>
                </a:solidFill>
              </a:rPr>
            </a:br>
            <a:r>
              <a:rPr lang="es-ES" sz="1800" b="1" dirty="0" smtClean="0">
                <a:solidFill>
                  <a:srgbClr val="FF0000"/>
                </a:solidFill>
              </a:rPr>
              <a:t>Salvador, tu gracia dame, oye mi clamor.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2.Ante el trono de tu gracia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hallo dulce paz;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nada aquí mi alma sacia,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tú eres mi solaz.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3.Solo fío en tus bondades,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guíame en tu luz,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mi alma no deseches,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sálvame, Jesús.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</TotalTime>
  <Words>15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테마</vt:lpstr>
      <vt:lpstr>No me pases, no me olvides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me pases</dc:title>
  <dc:creator>Jung Park</dc:creator>
  <cp:lastModifiedBy>mary</cp:lastModifiedBy>
  <cp:revision>8</cp:revision>
  <dcterms:created xsi:type="dcterms:W3CDTF">2019-10-01T18:41:54Z</dcterms:created>
  <dcterms:modified xsi:type="dcterms:W3CDTF">2022-04-15T18:13:18Z</dcterms:modified>
</cp:coreProperties>
</file>