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1F131-4251-41D8-AE39-49D7642CF17C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E6365-F4D9-450D-B7FA-C557446968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1F131-4251-41D8-AE39-49D7642CF17C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E6365-F4D9-450D-B7FA-C557446968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1F131-4251-41D8-AE39-49D7642CF17C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E6365-F4D9-450D-B7FA-C557446968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1F131-4251-41D8-AE39-49D7642CF17C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E6365-F4D9-450D-B7FA-C557446968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1F131-4251-41D8-AE39-49D7642CF17C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E6365-F4D9-450D-B7FA-C557446968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1F131-4251-41D8-AE39-49D7642CF17C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E6365-F4D9-450D-B7FA-C557446968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1F131-4251-41D8-AE39-49D7642CF17C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E6365-F4D9-450D-B7FA-C557446968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1F131-4251-41D8-AE39-49D7642CF17C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E6365-F4D9-450D-B7FA-C557446968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1F131-4251-41D8-AE39-49D7642CF17C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E6365-F4D9-450D-B7FA-C557446968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1F131-4251-41D8-AE39-49D7642CF17C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E6365-F4D9-450D-B7FA-C557446968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1F131-4251-41D8-AE39-49D7642CF17C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E6365-F4D9-450D-B7FA-C557446968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E1F131-4251-41D8-AE39-49D7642CF17C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CE6365-F4D9-450D-B7FA-C5574469686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다 찬양하여라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1916832"/>
            <a:ext cx="9144000" cy="494116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guyện tụng mỹ Chúa linh nă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640" y="0"/>
            <a:ext cx="6552728" cy="506487"/>
          </a:xfrm>
        </p:spPr>
        <p:txBody>
          <a:bodyPr>
            <a:normAutofit fontScale="90000"/>
          </a:bodyPr>
          <a:lstStyle/>
          <a:p>
            <a:r>
              <a:rPr lang="vi-VN" sz="4000" b="1" dirty="0" smtClean="0"/>
              <a:t>Nguyện tụng mỹ Chúa linh năng </a:t>
            </a:r>
            <a:endParaRPr lang="en-US" sz="4000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323528" y="476672"/>
            <a:ext cx="8208912" cy="4176464"/>
          </a:xfrm>
        </p:spPr>
        <p:txBody>
          <a:bodyPr>
            <a:normAutofit/>
          </a:bodyPr>
          <a:lstStyle/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Nguyện tụng mỹ Chúa Linh Năng,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Vua Vinh Diệu tạo vạn vật chúng dân! </a:t>
            </a:r>
            <a:b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Này hồn hỡi, hãy tôn ca Ngài, 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là nguồn lực lượng, sông cứu ân! </a:t>
            </a:r>
            <a:b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Tôn vinh danh Chúa, đồng tâm mãi trổi khúc kim cầm, 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cùng ngợi Ba Ngôi nhân ái chí thâm.</a:t>
            </a:r>
            <a:b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Nguyện tụng mỹ Chúa Đấng cai trị vạn vật, 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khôn ngoan quảng thông; </a:t>
            </a:r>
            <a:b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Ngài dùng cánh chim ưng nâng ngươi, 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ban đều cao hơn ngươi ước mong; </a:t>
            </a:r>
            <a:b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Bao nhiêu nhu yếu Ngài hằng ban cho không diên trì, 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lòng Ngài thật ngươi không thể am tri. </a:t>
            </a:r>
            <a:b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Nguyện tụng mỹ Chúa, 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Đấng đem muôn sự hiệp lại làm lợi ích ngươi. </a:t>
            </a:r>
            <a:b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Từ từ dẫn dắt ngươi ban sinh lực dồi dào đời ngươi thắm tươi! </a:t>
            </a:r>
            <a:b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Trong cơn nguy biến Ngài giơ tay che ngươi mọi chiều, 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dường gà mẹ che con khỏi chim diều. </a:t>
            </a:r>
            <a:b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Nguyện tụng mỹ Chúa ban ngươi vô luận địa vị nào may mắn luôn. 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Hằng ngày cứ điểm trang ngươi do ơn lành từ trời cao đổ tuôn.</a:t>
            </a:r>
            <a:b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Khi ngươi suy nghĩ quyền năng Thánh Chúa cao lạ lùng, thì lòng ngươi nên vui vẻ vô cùng. </a:t>
            </a:r>
            <a:b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Nguyện tụng mỹ Chúa, 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hỡi linh hồn cùng mọi điều chi trong chính ta. </a:t>
            </a:r>
            <a:b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Này toàn thể chúng sinh mau tung hô thờ phượng Danh Giê-hô-va! </a:t>
            </a:r>
            <a:b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Muôn muôn dân thánh đồng thanh hô “A-men” rập ràng, thờ lạy Vua muôn Vua cách hân hoan.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24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Nguyện tụng mỹ Chúa linh năng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Nguyện tụng mỹ Chúa linh năng </dc:title>
  <dc:creator>mary</dc:creator>
  <cp:lastModifiedBy>mary</cp:lastModifiedBy>
  <cp:revision>2</cp:revision>
  <dcterms:created xsi:type="dcterms:W3CDTF">2019-10-31T15:56:33Z</dcterms:created>
  <dcterms:modified xsi:type="dcterms:W3CDTF">2019-10-31T16:40:42Z</dcterms:modified>
</cp:coreProperties>
</file>