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211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5E0DB-7AF5-46E3-979C-DA906842F227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EF3C-3887-409D-B85E-97F5E08BEC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 m'oublie p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816424" cy="50648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Ne m'oublie pas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6192688" cy="4802088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m'oublie pas, ô doux Sauveur, Ecoute ma voix,             Quand Tu répondras aux autres, Ne m'oublie pas.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Chœur: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Sauveur,  Sauveur,  Ecoute ma voix,                                      Quand aux autres Tu répondras,  Ne m'oublie pas.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Laisse-moi près de Ton trône de grâce  Trouver du repos, A genoux dans la contrition,  Viens, secours ma foi.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Comptant seulement sur Tes mérites,  Je cherche Ta face,  Guéris mon esprit affligé,  Sauve-moi par Ta grâce.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Toi, Fontaine de mon réconfort,  Plus que vie pour moi,                   Qui d'autre sur terre au ciel,  Ai-je à part Toi?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114</Words>
  <Application>Microsoft Office PowerPoint</Application>
  <PresentationFormat>화면 슬라이드 쇼(4:3)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Theme</vt:lpstr>
      <vt:lpstr>Ne m'oublie pas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 m'oublie pas doux Sauveur</dc:title>
  <dc:creator>mary</dc:creator>
  <cp:lastModifiedBy>Jung Park</cp:lastModifiedBy>
  <cp:revision>3</cp:revision>
  <dcterms:created xsi:type="dcterms:W3CDTF">2019-09-30T16:45:08Z</dcterms:created>
  <dcterms:modified xsi:type="dcterms:W3CDTF">2019-09-30T19:04:13Z</dcterms:modified>
</cp:coreProperties>
</file>