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66A1-B45F-42F9-AFD3-C7009BEA97C6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1BFC7-0F40-474A-AE41-1B6F333494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i Puji Raja Sor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536504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Mari </a:t>
            </a:r>
            <a:r>
              <a:rPr lang="en-US" b="1" dirty="0" err="1" smtClean="0"/>
              <a:t>Puji</a:t>
            </a:r>
            <a:r>
              <a:rPr lang="en-US" b="1" dirty="0" smtClean="0"/>
              <a:t> Raja </a:t>
            </a:r>
            <a:r>
              <a:rPr lang="en-US" b="1" dirty="0" err="1" smtClean="0"/>
              <a:t>Sorga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476672"/>
            <a:ext cx="3744416" cy="576064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persembahan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raga</a:t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mahabaik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penyayang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menatang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musimnya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keadaan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</a:t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berubah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terdekat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bintang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Mari Puji Raja Sorga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 Puji Raja Sorga </dc:title>
  <dc:creator>mary</dc:creator>
  <cp:lastModifiedBy>mary</cp:lastModifiedBy>
  <cp:revision>3</cp:revision>
  <dcterms:created xsi:type="dcterms:W3CDTF">2019-10-15T17:26:14Z</dcterms:created>
  <dcterms:modified xsi:type="dcterms:W3CDTF">2019-10-15T18:34:10Z</dcterms:modified>
</cp:coreProperties>
</file>