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877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57046-9C9A-4981-AFE9-632EC132190E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EF523-B987-4E34-9E0B-1BA151EAF0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uvai o Senhor Todo Poder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840760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Louvai o Senhor Todo Poderoso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9144000" cy="2520280"/>
          </a:xfrm>
        </p:spPr>
        <p:txBody>
          <a:bodyPr numCol="2">
            <a:normAutofit fontScale="85000" lnSpcReduction="20000"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ao Senhor, o  Todo-Poderoso,o Rei da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criação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minha alma, louve-O, pois dEle é a saúde e salvação!                          Junte-se a grande multid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ão! Saltério,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órg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ão e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hino soando em feliz  adoração!</a:t>
            </a: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P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ao Senhor  acima de todas as coisas que Ele gloriosamente rege!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suporte de asas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águia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seguramente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sust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m! 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tens tu visto? Como tudo que tu necessitas tem sido 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concedido  n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que Ele tem ordenado?</a:t>
            </a: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ao Senhor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prospera o teu caminho e te defende.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Cermente Sua bondade e miseric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rdia  sempre ir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ão cuidar  de ti. 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Reflitas novamente o  que o Todo-Ponderoso pode fazer, o qual com  Seu amor quer ser teu amigo.</a:t>
            </a:r>
          </a:p>
          <a:p>
            <a:pPr algn="l"/>
            <a:endParaRPr lang="pt-P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PT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ao Senhor! 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que tudo o que 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adore-O!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respiram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juntem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-se 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adorá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-Lo                                                          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Deixem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o am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novamente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Agora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enquanto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adoramos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</a:t>
            </a:r>
            <a:r>
              <a:rPr lang="pt-P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182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Louvai o Senhor Todo Poderoso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Louvai o Senhor Todo Poderoso </dc:title>
  <dc:creator>mary</dc:creator>
  <cp:lastModifiedBy>mary</cp:lastModifiedBy>
  <cp:revision>40</cp:revision>
  <dcterms:created xsi:type="dcterms:W3CDTF">2019-10-31T14:27:02Z</dcterms:created>
  <dcterms:modified xsi:type="dcterms:W3CDTF">2019-10-31T17:24:27Z</dcterms:modified>
</cp:coreProperties>
</file>