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4635F-8444-4530-AA4A-53E0329C0DC1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2651-E508-4A91-B24B-4D932FB1D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, my soul, the King of heaven1.jpg"/>
          <p:cNvPicPr>
            <a:picLocks noChangeAspect="1"/>
          </p:cNvPicPr>
          <p:nvPr userDrawn="1"/>
        </p:nvPicPr>
        <p:blipFill>
          <a:blip r:embed="rId14" cstate="print">
            <a:lum bright="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e, mon ame, le Roi de 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6984776" cy="54867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/>
              <a:t> Loue, mon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fr-FR" b="1" dirty="0" smtClean="0"/>
              <a:t>me</a:t>
            </a:r>
            <a:r>
              <a:rPr lang="fr-FR" b="1" dirty="0" smtClean="0"/>
              <a:t>, le Roi de gloire </a:t>
            </a:r>
            <a:r>
              <a:rPr lang="fr-FR" b="1" dirty="0" smtClean="0"/>
              <a:t/>
            </a:r>
            <a:br>
              <a:rPr lang="fr-FR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272808" cy="504056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Loue, mon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âme,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Rend ton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hommage â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pieds,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Rachet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 grâce a sa   victoire que ses louanges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soient  chantés,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Alléluia!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Alléluia!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qu'il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soit adoré!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Louons  tous la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et passion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qu'il a pour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peuple qu'il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guide. Lent au châtiment des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nations,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aux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bénédict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 rapide.               Alléluia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Alléluia!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 fidélité  splendide!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père il nous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soulage; il renforce nos faibles corps.           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tient, ses enfants sages,  venant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au secours.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Alléluia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Alléluia!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Grande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sa miséricorde!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Joign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  vous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â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, l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vous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qu'il voyez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visage.           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soleil, chante ses louanges, et la  lune pour tous les âges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Alléluia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Alléluia! </a:t>
            </a:r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faisons notre hommage!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Loue, mon âme, le Roi de gloire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Loue, mon ame, le roi des cieux</dc:title>
  <dc:creator>mary</dc:creator>
  <cp:lastModifiedBy>mary</cp:lastModifiedBy>
  <cp:revision>56</cp:revision>
  <dcterms:created xsi:type="dcterms:W3CDTF">2019-10-15T17:54:34Z</dcterms:created>
  <dcterms:modified xsi:type="dcterms:W3CDTF">2019-10-16T13:39:20Z</dcterms:modified>
</cp:coreProperties>
</file>