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6C539-5C97-4506-ADB8-2C76A9458D87}" type="datetimeFigureOut">
              <a:rPr lang="en-US" smtClean="0"/>
              <a:pPr/>
              <a:t>10/21/2019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6362B-DA8D-45C7-8120-2F69913887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6C539-5C97-4506-ADB8-2C76A9458D87}" type="datetimeFigureOut">
              <a:rPr lang="en-US" smtClean="0"/>
              <a:pPr/>
              <a:t>10/21/2019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6362B-DA8D-45C7-8120-2F69913887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6C539-5C97-4506-ADB8-2C76A9458D87}" type="datetimeFigureOut">
              <a:rPr lang="en-US" smtClean="0"/>
              <a:pPr/>
              <a:t>10/21/2019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6362B-DA8D-45C7-8120-2F69913887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6C539-5C97-4506-ADB8-2C76A9458D87}" type="datetimeFigureOut">
              <a:rPr lang="en-US" smtClean="0"/>
              <a:pPr/>
              <a:t>10/21/2019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6362B-DA8D-45C7-8120-2F69913887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6C539-5C97-4506-ADB8-2C76A9458D87}" type="datetimeFigureOut">
              <a:rPr lang="en-US" smtClean="0"/>
              <a:pPr/>
              <a:t>10/21/2019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6362B-DA8D-45C7-8120-2F69913887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6C539-5C97-4506-ADB8-2C76A9458D87}" type="datetimeFigureOut">
              <a:rPr lang="en-US" smtClean="0"/>
              <a:pPr/>
              <a:t>10/21/2019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6362B-DA8D-45C7-8120-2F69913887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6C539-5C97-4506-ADB8-2C76A9458D87}" type="datetimeFigureOut">
              <a:rPr lang="en-US" smtClean="0"/>
              <a:pPr/>
              <a:t>10/21/2019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6362B-DA8D-45C7-8120-2F69913887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6C539-5C97-4506-ADB8-2C76A9458D87}" type="datetimeFigureOut">
              <a:rPr lang="en-US" smtClean="0"/>
              <a:pPr/>
              <a:t>10/21/2019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6362B-DA8D-45C7-8120-2F69913887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6C539-5C97-4506-ADB8-2C76A9458D87}" type="datetimeFigureOut">
              <a:rPr lang="en-US" smtClean="0"/>
              <a:pPr/>
              <a:t>10/21/2019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6362B-DA8D-45C7-8120-2F69913887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6C539-5C97-4506-ADB8-2C76A9458D87}" type="datetimeFigureOut">
              <a:rPr lang="en-US" smtClean="0"/>
              <a:pPr/>
              <a:t>10/21/2019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6362B-DA8D-45C7-8120-2F69913887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6C539-5C97-4506-ADB8-2C76A9458D87}" type="datetimeFigureOut">
              <a:rPr lang="en-US" smtClean="0"/>
              <a:pPr/>
              <a:t>10/21/2019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6362B-DA8D-45C7-8120-2F69913887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E6C539-5C97-4506-ADB8-2C76A9458D87}" type="datetimeFigureOut">
              <a:rPr lang="en-US" smtClean="0"/>
              <a:pPr/>
              <a:t>10/21/2019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26362B-DA8D-45C7-8120-2F699138878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love thy kingdom lord1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ong Yêu Giáo Hộ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0" y="116632"/>
            <a:ext cx="4176464" cy="404664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Long </a:t>
            </a:r>
            <a:r>
              <a:rPr lang="en-US" b="1" dirty="0" err="1" smtClean="0"/>
              <a:t>Yêu</a:t>
            </a:r>
            <a:r>
              <a:rPr lang="en-US" b="1" dirty="0" smtClean="0"/>
              <a:t> </a:t>
            </a:r>
            <a:r>
              <a:rPr lang="en-US" b="1" dirty="0" err="1" smtClean="0"/>
              <a:t>Giáo</a:t>
            </a:r>
            <a:r>
              <a:rPr lang="en-US" b="1" dirty="0" smtClean="0"/>
              <a:t> </a:t>
            </a:r>
            <a:r>
              <a:rPr lang="en-US" b="1" dirty="0" err="1" smtClean="0"/>
              <a:t>Hội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0" y="692696"/>
            <a:ext cx="4248472" cy="5904656"/>
          </a:xfrm>
        </p:spPr>
        <p:txBody>
          <a:bodyPr>
            <a:noAutofit/>
          </a:bodyPr>
          <a:lstStyle/>
          <a:p>
            <a:pPr algn="l"/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1. Lòng tôi yêu giáo hội thay, </a:t>
            </a:r>
            <a:b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Chỗ Chúa cư trú xưa nay; </a:t>
            </a:r>
            <a:b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Ấy do ân điển Ngài cao sâu bấy, </a:t>
            </a:r>
            <a:b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Tuôn huyết cứu mua Hội nầy. </a:t>
            </a:r>
            <a:b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2. Lòng tôi yêu giáo hội thay, </a:t>
            </a:r>
            <a:b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Trước Chúa vách thánh chẳng lay, </a:t>
            </a:r>
            <a:b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Chúa khắc danh thánh vào tay nhân ái, </a:t>
            </a:r>
            <a:b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Săn sóc giống con ngươi Ngài. </a:t>
            </a:r>
            <a:b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3. Lòng tôi nhân giáo hội đây, </a:t>
            </a:r>
            <a:b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Tuôn nước mắt khẩn đảo nay; </a:t>
            </a:r>
            <a:b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Bởi yêu thương giáo hội tôi lo lắng, </a:t>
            </a:r>
            <a:b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Cho đến lúc hết nhọc nhằn. </a:t>
            </a:r>
            <a:b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4. Điều vui hơn hết lòng ưa: </a:t>
            </a:r>
            <a:b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Hội thánh noi dấu Chúa xưa, </a:t>
            </a:r>
            <a:b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Cảm thông, giao kết, ngọt ngào cao quí, </a:t>
            </a:r>
            <a:b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Ca khúc yêu thương muôn thì. </a:t>
            </a:r>
            <a:b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5. Thật như Kinh Thánh bền lâu, </a:t>
            </a:r>
            <a:b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Hội thánh rực rỡ kém đâu, </a:t>
            </a:r>
            <a:b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Hiển vinh, hạnh phúc nghìn thu vô đối, </a:t>
            </a:r>
            <a:b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Trên đất cũng như trên trời.</a:t>
            </a:r>
            <a:b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13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Long Yêu Giáo Hội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Lòng Yêu Giáo Hội</dc:title>
  <dc:creator>mary</dc:creator>
  <cp:lastModifiedBy>mary</cp:lastModifiedBy>
  <cp:revision>6</cp:revision>
  <dcterms:created xsi:type="dcterms:W3CDTF">2019-10-21T01:03:06Z</dcterms:created>
  <dcterms:modified xsi:type="dcterms:W3CDTF">2019-10-21T15:28:24Z</dcterms:modified>
</cp:coreProperties>
</file>