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01" autoAdjust="0"/>
    <p:restoredTop sz="94653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A7DE-D06E-4898-ABFD-121906A7610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A7DE-D06E-4898-ABFD-121906A7610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A54FF-0B54-4867-A795-411407E489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f zij de 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"/>
            <a:ext cx="3312368" cy="4046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Lof</a:t>
            </a:r>
            <a:r>
              <a:rPr lang="en-US" b="1" dirty="0" smtClean="0"/>
              <a:t> </a:t>
            </a:r>
            <a:r>
              <a:rPr lang="en-US" b="1" dirty="0" err="1" smtClean="0"/>
              <a:t>zij</a:t>
            </a:r>
            <a:r>
              <a:rPr lang="en-US" b="1" dirty="0" smtClean="0"/>
              <a:t> de </a:t>
            </a:r>
            <a:r>
              <a:rPr lang="en-US" b="1" dirty="0" err="1" smtClean="0"/>
              <a:t>Heer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404664"/>
            <a:ext cx="6840760" cy="4032448"/>
          </a:xfrm>
        </p:spPr>
        <p:txBody>
          <a:bodyPr numCol="2"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Lof zij de Heer,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almachtige Koning der ere.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ons naar hartelust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zingen en blij musiceren.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Komt allen saam,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psalmzingt de heilige naam.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Looft al wat ademt de Here.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Lof zij de Heer,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omringt met zijn liefde uw leven.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Heeft u in 't licht,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op adelaarsvleug'len geheven.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die u leidt,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zodat uw hart zich verblijdt.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heeft zijn woord u gegeven.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Lof zij de Heer,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 de heerlijkste naam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zijn namen.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Christenen looft Hem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 Abrahams kinderen samen.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Hart wees gerust,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is uw licht en uw lust.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Alles wat ademt zegt: Amen.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Lof zij de Heer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Lof zij de heer, de almachtige koning der ere</dc:title>
  <dc:creator>mary</dc:creator>
  <cp:lastModifiedBy>mary</cp:lastModifiedBy>
  <cp:revision>4</cp:revision>
  <dcterms:created xsi:type="dcterms:W3CDTF">2019-10-30T13:11:34Z</dcterms:created>
  <dcterms:modified xsi:type="dcterms:W3CDTF">2019-10-31T14:20:26Z</dcterms:modified>
</cp:coreProperties>
</file>