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3" d="100"/>
          <a:sy n="83" d="100"/>
        </p:scale>
        <p:origin x="-130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3552-1397-4259-B371-AA4A5127BB16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F444-788E-40CF-BCB2-063B1B58F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3552-1397-4259-B371-AA4A5127BB16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F444-788E-40CF-BCB2-063B1B58F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3552-1397-4259-B371-AA4A5127BB16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F444-788E-40CF-BCB2-063B1B58F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3552-1397-4259-B371-AA4A5127BB16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F444-788E-40CF-BCB2-063B1B58F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3552-1397-4259-B371-AA4A5127BB16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F444-788E-40CF-BCB2-063B1B58F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3552-1397-4259-B371-AA4A5127BB16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F444-788E-40CF-BCB2-063B1B58F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3552-1397-4259-B371-AA4A5127BB16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F444-788E-40CF-BCB2-063B1B58F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3552-1397-4259-B371-AA4A5127BB16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F444-788E-40CF-BCB2-063B1B58F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3552-1397-4259-B371-AA4A5127BB16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F444-788E-40CF-BCB2-063B1B58F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3552-1397-4259-B371-AA4A5127BB16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F444-788E-40CF-BCB2-063B1B58F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3552-1397-4259-B371-AA4A5127BB16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5F444-788E-40CF-BCB2-063B1B58F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B3552-1397-4259-B371-AA4A5127BB16}" type="datetimeFigureOut">
              <a:rPr lang="en-US" smtClean="0"/>
              <a:pPr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5F444-788E-40CF-BCB2-063B1B58F8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uda suflete pe Domn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332656"/>
            <a:ext cx="5688632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Lauda</a:t>
            </a:r>
            <a:r>
              <a:rPr lang="en-US" b="1" dirty="0" smtClean="0"/>
              <a:t> </a:t>
            </a:r>
            <a:r>
              <a:rPr lang="en-US" b="1" dirty="0" err="1" smtClean="0"/>
              <a:t>suflete</a:t>
            </a:r>
            <a:r>
              <a:rPr lang="en-US" b="1" dirty="0" smtClean="0"/>
              <a:t> </a:t>
            </a:r>
            <a:r>
              <a:rPr lang="en-US" b="1" dirty="0" err="1" smtClean="0"/>
              <a:t>pe</a:t>
            </a:r>
            <a:r>
              <a:rPr lang="en-US" b="1" dirty="0" smtClean="0"/>
              <a:t> </a:t>
            </a:r>
            <a:r>
              <a:rPr lang="en-US" b="1" dirty="0" err="1" smtClean="0"/>
              <a:t>Domnul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6264696" cy="374441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Laudă, suflet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bun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Sa!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ți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cu-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ndurare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Niciodat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dreapta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Laudă, suflet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orne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-al  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v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El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lini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furtuna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roste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cuv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pace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Laudă, suflet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În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tuneric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c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Zorii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zilei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vi-VN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cu 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Lauda suflete pe Domnul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Lauda suflete pe Domnul </dc:title>
  <dc:creator>mary</dc:creator>
  <cp:lastModifiedBy>mary</cp:lastModifiedBy>
  <cp:revision>13</cp:revision>
  <dcterms:created xsi:type="dcterms:W3CDTF">2019-10-15T15:53:28Z</dcterms:created>
  <dcterms:modified xsi:type="dcterms:W3CDTF">2019-10-15T16:45:19Z</dcterms:modified>
</cp:coreProperties>
</file>