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49F82-7725-4042-90D5-DC36F0124014}" type="datetimeFigureOut">
              <a:rPr lang="en-US" smtClean="0"/>
              <a:pPr/>
              <a:t>12/21/2019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0E734-643E-4E88-8456-20F3852AB5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a Ta chemare v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434479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La a Ta chemare vin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4032448" cy="61926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1. La a 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chemare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                         'N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aintea Ta pășesc;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sângele ce odată-a curs,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Vreau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ntuiesc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Refren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                                                   La Tine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vin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cu drag,</a:t>
            </a:r>
            <a:b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Mântuitor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inbit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Mă spală-n sângele-Ți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-a 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curs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Golgota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jertfit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sunt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sărac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 totul 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sângele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Ți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de-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orice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păcat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mă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cur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ăți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Cuvântul Tău mi-ai dat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Şi pace mi-ai promis;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tea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bucurii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cere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Ca parte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mi-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scris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Isuse, fii mărit!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Lucrarea Ți-ai sfârșit.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sângel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vărsat,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ne-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ntuit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1920" y="620688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 smtClean="0"/>
              <a:t>1. Aud glasul Tău, </a:t>
            </a:r>
            <a:br>
              <a:rPr lang="vi-VN" dirty="0" smtClean="0"/>
            </a:br>
            <a:r>
              <a:rPr lang="vi-VN" dirty="0" smtClean="0"/>
              <a:t>La Tine vin şi eu; </a:t>
            </a:r>
            <a:br>
              <a:rPr lang="vi-VN" dirty="0" smtClean="0"/>
            </a:br>
            <a:r>
              <a:rPr lang="vi-VN" dirty="0" smtClean="0"/>
              <a:t>Mă spală de păcatul greu, </a:t>
            </a:r>
            <a:br>
              <a:rPr lang="vi-VN" dirty="0" smtClean="0"/>
            </a:br>
            <a:r>
              <a:rPr lang="vi-VN" dirty="0" smtClean="0"/>
              <a:t>Isuse, Domnul meu!</a:t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>R: Scump Mântuitor, </a:t>
            </a:r>
            <a:br>
              <a:rPr lang="vi-VN" dirty="0" smtClean="0"/>
            </a:br>
            <a:r>
              <a:rPr lang="vi-VN" dirty="0" smtClean="0"/>
              <a:t>Bunule Păstor, </a:t>
            </a:r>
            <a:br>
              <a:rPr lang="vi-VN" dirty="0" smtClean="0"/>
            </a:br>
            <a:r>
              <a:rPr lang="vi-VN" dirty="0" smtClean="0"/>
              <a:t>Şi eu vreau să Te iubesc: </a:t>
            </a:r>
            <a:br>
              <a:rPr lang="vi-VN" dirty="0" smtClean="0"/>
            </a:br>
            <a:r>
              <a:rPr lang="vi-VN" dirty="0" smtClean="0"/>
              <a:t>Viaţa-Ţi dăruiesc!</a:t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>2. Aud glasul Tău: </a:t>
            </a:r>
            <a:br>
              <a:rPr lang="vi-VN" dirty="0" smtClean="0"/>
            </a:br>
            <a:r>
              <a:rPr lang="vi-VN" dirty="0" smtClean="0"/>
              <a:t>"În Mine crede-acum!" </a:t>
            </a:r>
            <a:br>
              <a:rPr lang="vi-VN" dirty="0" smtClean="0"/>
            </a:br>
            <a:r>
              <a:rPr lang="vi-VN" dirty="0" smtClean="0"/>
              <a:t>Da, cred, Mântuitorul meu, </a:t>
            </a:r>
            <a:br>
              <a:rPr lang="vi-VN" dirty="0" smtClean="0"/>
            </a:br>
            <a:r>
              <a:rPr lang="vi-VN" dirty="0" smtClean="0"/>
              <a:t>Şi-s mântuit şi eu.</a:t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>3. Aud glasul Tău; </a:t>
            </a:r>
            <a:br>
              <a:rPr lang="vi-VN" dirty="0" smtClean="0"/>
            </a:br>
            <a:r>
              <a:rPr lang="vi-VN" dirty="0" smtClean="0"/>
              <a:t>Mă-ndeamnă tot mereu </a:t>
            </a:r>
            <a:br>
              <a:rPr lang="vi-VN" dirty="0" smtClean="0"/>
            </a:br>
            <a:r>
              <a:rPr lang="vi-VN" dirty="0" smtClean="0"/>
              <a:t>Şi eu ca Tine să iubesc, </a:t>
            </a:r>
            <a:br>
              <a:rPr lang="vi-VN" dirty="0" smtClean="0"/>
            </a:br>
            <a:r>
              <a:rPr lang="vi-VN" dirty="0" smtClean="0"/>
              <a:t>Chiar viaţa să-mi jertfesc.</a:t>
            </a:r>
            <a:br>
              <a:rPr lang="vi-VN" dirty="0" smtClean="0"/>
            </a:br>
            <a:r>
              <a:rPr lang="vi-VN" dirty="0" smtClean="0"/>
              <a:t/>
            </a:r>
            <a:br>
              <a:rPr lang="vi-VN" dirty="0" smtClean="0"/>
            </a:br>
            <a:r>
              <a:rPr lang="vi-VN" dirty="0" smtClean="0"/>
              <a:t>4. Aud glasul Tău; </a:t>
            </a:r>
            <a:br>
              <a:rPr lang="vi-VN" dirty="0" smtClean="0"/>
            </a:br>
            <a:r>
              <a:rPr lang="vi-VN" dirty="0" smtClean="0"/>
              <a:t>După îndemnul său, </a:t>
            </a:r>
            <a:br>
              <a:rPr lang="vi-VN" dirty="0" smtClean="0"/>
            </a:br>
            <a:r>
              <a:rPr lang="vi-VN" dirty="0" smtClean="0"/>
              <a:t>Cu Tine-n moarte mă unesc,</a:t>
            </a:r>
            <a:br>
              <a:rPr lang="vi-VN" dirty="0" smtClean="0"/>
            </a:br>
            <a:r>
              <a:rPr lang="vi-VN" dirty="0" smtClean="0"/>
              <a:t>Ca Tine să trăiesc.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 a Ta chemare vin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a ta chemare vin</dc:title>
  <dc:creator>mary</dc:creator>
  <cp:lastModifiedBy>mary</cp:lastModifiedBy>
  <cp:revision>15</cp:revision>
  <dcterms:created xsi:type="dcterms:W3CDTF">2019-10-14T15:06:37Z</dcterms:created>
  <dcterms:modified xsi:type="dcterms:W3CDTF">2019-12-21T20:37:54Z</dcterms:modified>
</cp:coreProperties>
</file>