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5" d="100"/>
          <a:sy n="85" d="100"/>
        </p:scale>
        <p:origin x="-125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B5F5-1001-4C99-9887-DC2E0CC60E13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6340-17FF-4180-95FF-5EC4C06F8D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hải hoà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992" y="260648"/>
            <a:ext cx="338437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Khải Hoàn Ca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5936" y="836712"/>
            <a:ext cx="4320480" cy="460851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Vua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chiến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thắng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vinh quang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trở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toàn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dân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cất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tiếng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hô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Vua chieán thaéng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trôû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laïi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toaøn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daân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khaép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nôi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möøng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Ngaøi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tieáng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khaép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nôi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ngôïi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chieán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coâng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huøng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Vua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Trôøi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hoâm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ñaõ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chieán                       thaéng vinh quang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trôû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laïi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toaøn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daân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haùt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möøng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Ngaøi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Alleluia! Tung hoâ muoân                                   ñôøi möøng Vua chieán thaéng vinh quang Alleluia! Tung hoâ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hoøa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ngaøy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Vua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hieån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vinh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trôû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laïi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tieáng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khaép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nôi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ngöôøi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khuùc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khaûi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hoaøn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ngaøy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Vinh  quang Vua chieán thaéng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trôû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laïi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toaøn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daân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haùt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möøng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Ngaøi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122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Khải Hoàn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Khải hoàn ca</dc:title>
  <dc:creator>mary</dc:creator>
  <cp:lastModifiedBy>mary</cp:lastModifiedBy>
  <cp:revision>15</cp:revision>
  <dcterms:created xsi:type="dcterms:W3CDTF">2019-10-22T20:07:15Z</dcterms:created>
  <dcterms:modified xsi:type="dcterms:W3CDTF">2020-02-17T23:26:42Z</dcterms:modified>
</cp:coreProperties>
</file>