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7025C-38AF-4DBA-BB24-BCC137FF38A4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DA7E-4D5F-4A07-B111-B016F4DC5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7025C-38AF-4DBA-BB24-BCC137FF38A4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DA7E-4D5F-4A07-B111-B016F4DC5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7025C-38AF-4DBA-BB24-BCC137FF38A4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DA7E-4D5F-4A07-B111-B016F4DC5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7025C-38AF-4DBA-BB24-BCC137FF38A4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DA7E-4D5F-4A07-B111-B016F4DC5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7025C-38AF-4DBA-BB24-BCC137FF38A4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DA7E-4D5F-4A07-B111-B016F4DC5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7025C-38AF-4DBA-BB24-BCC137FF38A4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DA7E-4D5F-4A07-B111-B016F4DC5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7025C-38AF-4DBA-BB24-BCC137FF38A4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DA7E-4D5F-4A07-B111-B016F4DC5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7025C-38AF-4DBA-BB24-BCC137FF38A4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DA7E-4D5F-4A07-B111-B016F4DC5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7025C-38AF-4DBA-BB24-BCC137FF38A4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DA7E-4D5F-4A07-B111-B016F4DC5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7025C-38AF-4DBA-BB24-BCC137FF38A4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DA7E-4D5F-4A07-B111-B016F4DC5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7025C-38AF-4DBA-BB24-BCC137FF38A4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DA7E-4D5F-4A07-B111-B016F4DC5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7025C-38AF-4DBA-BB24-BCC137FF38A4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3DA7E-4D5F-4A07-B111-B016F4DC56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mi Puji dengan Ri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0"/>
            <a:ext cx="5328592" cy="476672"/>
          </a:xfrm>
        </p:spPr>
        <p:txBody>
          <a:bodyPr>
            <a:normAutofit fontScale="90000"/>
          </a:bodyPr>
          <a:lstStyle/>
          <a:p>
            <a:r>
              <a:rPr lang="id-ID" b="1" dirty="0" smtClean="0"/>
              <a:t>Kami Puji dengan Riang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548680"/>
            <a:ext cx="6084168" cy="612068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kebimbangan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lenyap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sinarMu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mengampuni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Kaulimpahkan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Kaujadikan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menyayangi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meneladan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342900" indent="-342900" algn="l">
              <a:buAutoNum type="arabicPeriod"/>
            </a:pP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>
              <a:buAutoNum type="arabicPeriod"/>
            </a:pP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Kaucipta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memantulkan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sinarMu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Para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naikkan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Padang,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samudera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Margasatwa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bergembira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engajak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Mari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menggegap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menyanyikan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Kita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bernyanyi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mengagungkan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pemenang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16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Kami Puji dengan Riang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Kami Puji dengan Riang</dc:title>
  <dc:creator>mary</dc:creator>
  <cp:lastModifiedBy>mary</cp:lastModifiedBy>
  <cp:revision>6</cp:revision>
  <dcterms:created xsi:type="dcterms:W3CDTF">2019-10-22T20:12:46Z</dcterms:created>
  <dcterms:modified xsi:type="dcterms:W3CDTF">2020-02-18T00:57:37Z</dcterms:modified>
</cp:coreProperties>
</file>