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8AA3-406F-43AB-A3DF-1F787F50F57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4C566-177B-4CA6-AB1E-158841F2B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bliosos, te adora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Jubliosos</a:t>
            </a:r>
            <a:r>
              <a:rPr lang="en-US" b="1" dirty="0" smtClean="0"/>
              <a:t>,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adoramos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908720"/>
            <a:ext cx="5760640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Jubilosos, te adoramos, Dios de gloria y Salvador;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Nuestras vidas te entregamos  Como se abre al sol la flor.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Ahuyenta nuestros males  y tristezas, oh Jesús;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 bienes celestiales, llénanos de gozo y luz.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 y cielo están gozosos, reflejando tu amor;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y estrellas todos  cantan siempre tu loor.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Monte, valle, río y fuente, campo, selva y ancho mar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recuerdan que constante  te debemos alabar.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mortales, hoy cantemos  con el coro celestial;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hermanos habitemos  en amor santo y real.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Alabando siempre vamos  en la lucha a conquistar;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confiando en ti andamos  nos ayudas a triunfar.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Jubliosos, te adoramos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Jubliosos, te adoramos</dc:title>
  <dc:creator>mary</dc:creator>
  <cp:lastModifiedBy>mary</cp:lastModifiedBy>
  <cp:revision>4</cp:revision>
  <dcterms:created xsi:type="dcterms:W3CDTF">2019-10-22T15:41:56Z</dcterms:created>
  <dcterms:modified xsi:type="dcterms:W3CDTF">2019-10-22T17:31:48Z</dcterms:modified>
</cp:coreProperties>
</file>