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4FB3-633E-413A-92FB-24E34735DA15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4F878-EE58-4179-9A5F-C30669F586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kingdom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glesia de Cristo, reanima tu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416824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Iglesia de Cristo, reanima tu amor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052736"/>
            <a:ext cx="4680520" cy="511256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Iglesia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Cristo, reanima tu amor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espera, velando, a tu augusto Señor.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Jesús, el Esposo, vestido de honor,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viniendo se anuncia con fuerte clamor.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2.Si falta en algunos el santo fervor,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fe sea en todos el despertador.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Velad, compañeros, velad sin temor,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está con nosotros el Consolador.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3.Quien sigue la senda del vil pecador,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entrega en los brazos de un sueño traidor.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para los siervos del buen Salvador,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velar esperando es su anhelo mejor.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Iglesia de Cristo, reanima tu amor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Iglesia de Cristo</dc:title>
  <dc:creator>mary</dc:creator>
  <cp:lastModifiedBy>mary</cp:lastModifiedBy>
  <cp:revision>4</cp:revision>
  <dcterms:created xsi:type="dcterms:W3CDTF">2019-10-19T14:58:25Z</dcterms:created>
  <dcterms:modified xsi:type="dcterms:W3CDTF">2019-10-19T16:31:39Z</dcterms:modified>
</cp:coreProperties>
</file>