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9852F-FDA3-4891-9830-EEFDED7365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7A250-DB4B-4EBD-A714-5750F45F75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ymne til gl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3928" y="188640"/>
            <a:ext cx="3888432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Hymne</a:t>
            </a:r>
            <a:r>
              <a:rPr lang="en-US" b="1" dirty="0" smtClean="0"/>
              <a:t> </a:t>
            </a:r>
            <a:r>
              <a:rPr lang="en-US" b="1" dirty="0" err="1" smtClean="0"/>
              <a:t>til</a:t>
            </a:r>
            <a:r>
              <a:rPr lang="en-US" b="1" dirty="0" smtClean="0"/>
              <a:t> </a:t>
            </a:r>
            <a:r>
              <a:rPr lang="en-US" b="1" dirty="0" err="1" smtClean="0"/>
              <a:t>gleden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908720"/>
            <a:ext cx="5760640" cy="547260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Glede, født av guders gnister, datter av Elysium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Ildberuset trår vi inn I gledens, lysets helligdom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Se, din trollmakt gjenforener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som var adskilt fullt av savn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 mennesker blir brødre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 gledens vingefavn!</a:t>
            </a:r>
          </a:p>
          <a:p>
            <a:pPr algn="l"/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Gleden er den sterke fjær I evighet og all natur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Driver alle hjul som er I hjertet av vårt verdensur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får solen frem på en himmel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Skaper blomst utav en knopp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Fins I fjerne stjernevrimmel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vår tanke må gi opp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Hymne til gleden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Hymne til gleden </dc:title>
  <dc:creator>mary</dc:creator>
  <cp:lastModifiedBy>mary</cp:lastModifiedBy>
  <cp:revision>3</cp:revision>
  <dcterms:created xsi:type="dcterms:W3CDTF">2019-10-27T00:10:04Z</dcterms:created>
  <dcterms:modified xsi:type="dcterms:W3CDTF">2019-10-28T15:02:41Z</dcterms:modified>
</cp:coreProperties>
</file>