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09A6B-6842-4B51-B9F7-9E4BA751664F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2C2D9-F76C-49E0-81C8-DEED4B058D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en vaste burcht is onze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Een vaste burcht is onze God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7632848" cy="482453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 vaste Burcht is onze God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toevlucht voor de zijnen.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drukt het leed, al dreigt het lot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Hij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doet zijn hulp verschijnen.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vijand rukt vast aan  met opgestoken vaan;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draagt zijn rusting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nog  van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gruwel en bedrog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als kaf verdwijnen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aardse macht begeren wij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gaat wel ras verloren.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staat de sterke Held terzij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ons heeft verkoren.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Vraagt gij zijn naam zo weet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de Christus heet.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Gods eengeboren Zoon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Verwinnaar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de troon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zege is ons beschoren.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Gods woord houdt stand in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eeuwigheid 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geen duimbreed wijken.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Beef, satan! Hij die ons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geleidt  zal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de va‰n doen strijken!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Delf vrouw en kind'ren 't graf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Neem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goed en bloed ons af.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brengt u geen gewin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 ten hemel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erven koninkrijken!</a:t>
            </a:r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Een vaste burcht is onze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vaste burcht is onze God</dc:title>
  <dc:creator>mary</dc:creator>
  <cp:lastModifiedBy>mary</cp:lastModifiedBy>
  <cp:revision>6</cp:revision>
  <dcterms:created xsi:type="dcterms:W3CDTF">2019-10-09T16:42:44Z</dcterms:created>
  <dcterms:modified xsi:type="dcterms:W3CDTF">2019-10-11T17:35:01Z</dcterms:modified>
</cp:coreProperties>
</file>